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48" r:id="rId4"/>
  </p:sldMasterIdLst>
  <p:notesMasterIdLst>
    <p:notesMasterId r:id="rId41"/>
  </p:notesMasterIdLst>
  <p:handoutMasterIdLst>
    <p:handoutMasterId r:id="rId42"/>
  </p:handoutMasterIdLst>
  <p:sldIdLst>
    <p:sldId id="270" r:id="rId5"/>
    <p:sldId id="262" r:id="rId6"/>
    <p:sldId id="260" r:id="rId7"/>
    <p:sldId id="287" r:id="rId8"/>
    <p:sldId id="297" r:id="rId9"/>
    <p:sldId id="298" r:id="rId10"/>
    <p:sldId id="299" r:id="rId11"/>
    <p:sldId id="278" r:id="rId12"/>
    <p:sldId id="306" r:id="rId13"/>
    <p:sldId id="309" r:id="rId14"/>
    <p:sldId id="300" r:id="rId15"/>
    <p:sldId id="265" r:id="rId16"/>
    <p:sldId id="290" r:id="rId17"/>
    <p:sldId id="274" r:id="rId18"/>
    <p:sldId id="307" r:id="rId19"/>
    <p:sldId id="282" r:id="rId20"/>
    <p:sldId id="313" r:id="rId21"/>
    <p:sldId id="293" r:id="rId22"/>
    <p:sldId id="289" r:id="rId23"/>
    <p:sldId id="312" r:id="rId24"/>
    <p:sldId id="311" r:id="rId25"/>
    <p:sldId id="308" r:id="rId26"/>
    <p:sldId id="266" r:id="rId27"/>
    <p:sldId id="273" r:id="rId28"/>
    <p:sldId id="292" r:id="rId29"/>
    <p:sldId id="268" r:id="rId30"/>
    <p:sldId id="272" r:id="rId31"/>
    <p:sldId id="314" r:id="rId32"/>
    <p:sldId id="283" r:id="rId33"/>
    <p:sldId id="303" r:id="rId34"/>
    <p:sldId id="304" r:id="rId35"/>
    <p:sldId id="305" r:id="rId36"/>
    <p:sldId id="310" r:id="rId37"/>
    <p:sldId id="284" r:id="rId38"/>
    <p:sldId id="269" r:id="rId39"/>
    <p:sldId id="285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2F2F2"/>
    <a:srgbClr val="462340"/>
    <a:srgbClr val="4B374B"/>
    <a:srgbClr val="4A7260"/>
    <a:srgbClr val="8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8C88FA-1DD1-61DC-E06C-97E79C879166}" v="365" dt="2019-09-06T13:36:49.892"/>
    <p1510:client id="{52C84236-FFB8-4160-87E8-80F0F28C98CB}" v="270" dt="2019-09-06T17:06:15.760"/>
    <p1510:client id="{8666BED2-964A-91EC-E307-DDD922F4D301}" v="31" dt="2019-09-05T17:29:56.952"/>
    <p1510:client id="{A09BAA7A-1EF8-51AE-D393-C7A2CD1FFDC9}" v="44" dt="2019-09-06T16:28:41.694"/>
  </p1510:revLst>
</p1510:revInfo>
</file>

<file path=ppt/tableStyles.xml><?xml version="1.0" encoding="utf-8"?>
<a:tblStyleLst xmlns:a="http://schemas.openxmlformats.org/drawingml/2006/main" def="{72833802-FEF1-4C79-8D5D-14CF1EAF98D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handoutMaster" Target="handoutMasters/handoutMaster1.xml"/><Relationship Id="rId47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3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7DC5B6-9F8D-40FB-ACCA-38E9DA08FFD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EB80C5B4-4B8A-4F5D-8D0C-EF16E131452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Primary obligation: your own research and writing</a:t>
          </a:r>
        </a:p>
      </dgm:t>
    </dgm:pt>
    <dgm:pt modelId="{EDCAC620-ECB3-49E5-A580-4D3F6648264D}" type="parTrans" cxnId="{2D5D8909-29B6-451D-8DD7-914087E45188}">
      <dgm:prSet/>
      <dgm:spPr/>
      <dgm:t>
        <a:bodyPr/>
        <a:lstStyle/>
        <a:p>
          <a:endParaRPr lang="en-US"/>
        </a:p>
      </dgm:t>
    </dgm:pt>
    <dgm:pt modelId="{1785F3A6-32FD-4B64-8634-A707E2009110}" type="sibTrans" cxnId="{2D5D8909-29B6-451D-8DD7-914087E45188}">
      <dgm:prSet/>
      <dgm:spPr/>
      <dgm:t>
        <a:bodyPr/>
        <a:lstStyle/>
        <a:p>
          <a:endParaRPr lang="en-US"/>
        </a:p>
      </dgm:t>
    </dgm:pt>
    <dgm:pt modelId="{FC2B6BB8-ED97-4810-8485-5E7F62FEBBF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Other obligations: seminars, lectures, dinners</a:t>
          </a:r>
        </a:p>
      </dgm:t>
    </dgm:pt>
    <dgm:pt modelId="{27EF95E3-4073-467F-A3BA-64DACE47F399}" type="parTrans" cxnId="{08745CE0-DA04-410F-A1F9-BF8675FEFF66}">
      <dgm:prSet/>
      <dgm:spPr/>
      <dgm:t>
        <a:bodyPr/>
        <a:lstStyle/>
        <a:p>
          <a:endParaRPr lang="en-US"/>
        </a:p>
      </dgm:t>
    </dgm:pt>
    <dgm:pt modelId="{4BB338AA-F72B-42FD-A2DE-4CF9789B293D}" type="sibTrans" cxnId="{08745CE0-DA04-410F-A1F9-BF8675FEFF66}">
      <dgm:prSet/>
      <dgm:spPr/>
      <dgm:t>
        <a:bodyPr/>
        <a:lstStyle/>
        <a:p>
          <a:endParaRPr lang="en-US"/>
        </a:p>
      </dgm:t>
    </dgm:pt>
    <dgm:pt modelId="{6DD4356B-9320-4CC2-AFCA-B5636D52D3B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Most valuable opportunity: conversations with others</a:t>
          </a:r>
        </a:p>
      </dgm:t>
    </dgm:pt>
    <dgm:pt modelId="{987E3784-CF90-476E-A999-4917AC8498D7}" type="parTrans" cxnId="{383D526F-61F3-49A4-A3AE-BF7BC622F918}">
      <dgm:prSet/>
      <dgm:spPr/>
    </dgm:pt>
    <dgm:pt modelId="{BDAE6B9F-5B4D-47BC-A63A-97273B35F164}" type="sibTrans" cxnId="{383D526F-61F3-49A4-A3AE-BF7BC622F918}">
      <dgm:prSet/>
      <dgm:spPr/>
      <dgm:t>
        <a:bodyPr/>
        <a:lstStyle/>
        <a:p>
          <a:endParaRPr lang="en-US"/>
        </a:p>
      </dgm:t>
    </dgm:pt>
    <dgm:pt modelId="{53A198FA-7C0A-4B96-85F7-54AF1CDCDE7C}" type="pres">
      <dgm:prSet presAssocID="{887DC5B6-9F8D-40FB-ACCA-38E9DA08FFD2}" presName="root" presStyleCnt="0">
        <dgm:presLayoutVars>
          <dgm:dir/>
          <dgm:resizeHandles val="exact"/>
        </dgm:presLayoutVars>
      </dgm:prSet>
      <dgm:spPr/>
    </dgm:pt>
    <dgm:pt modelId="{E7038C77-F866-41A6-8D80-0C641C5A942F}" type="pres">
      <dgm:prSet presAssocID="{EB80C5B4-4B8A-4F5D-8D0C-EF16E131452F}" presName="compNode" presStyleCnt="0"/>
      <dgm:spPr/>
    </dgm:pt>
    <dgm:pt modelId="{CE2AB725-00A7-47AB-9F41-9247EC4097E0}" type="pres">
      <dgm:prSet presAssocID="{EB80C5B4-4B8A-4F5D-8D0C-EF16E131452F}" presName="bgRect" presStyleLbl="bgShp" presStyleIdx="0" presStyleCnt="3"/>
      <dgm:spPr/>
    </dgm:pt>
    <dgm:pt modelId="{FF0060F2-F394-4FF6-B79C-0672C23EC623}" type="pres">
      <dgm:prSet presAssocID="{EB80C5B4-4B8A-4F5D-8D0C-EF16E131452F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7B1587E6-B95C-4AD7-A8A2-C997517DA454}" type="pres">
      <dgm:prSet presAssocID="{EB80C5B4-4B8A-4F5D-8D0C-EF16E131452F}" presName="spaceRect" presStyleCnt="0"/>
      <dgm:spPr/>
    </dgm:pt>
    <dgm:pt modelId="{39174FAB-81FB-46AE-A2C6-BCDCD9E3A6DC}" type="pres">
      <dgm:prSet presAssocID="{EB80C5B4-4B8A-4F5D-8D0C-EF16E131452F}" presName="parTx" presStyleLbl="revTx" presStyleIdx="0" presStyleCnt="3">
        <dgm:presLayoutVars>
          <dgm:chMax val="0"/>
          <dgm:chPref val="0"/>
        </dgm:presLayoutVars>
      </dgm:prSet>
      <dgm:spPr/>
    </dgm:pt>
    <dgm:pt modelId="{98871963-7201-45C8-AAAD-587797ADE139}" type="pres">
      <dgm:prSet presAssocID="{1785F3A6-32FD-4B64-8634-A707E2009110}" presName="sibTrans" presStyleCnt="0"/>
      <dgm:spPr/>
    </dgm:pt>
    <dgm:pt modelId="{2CF8ABD1-C2D5-4C1C-8F6F-0D717408673B}" type="pres">
      <dgm:prSet presAssocID="{FC2B6BB8-ED97-4810-8485-5E7F62FEBBF0}" presName="compNode" presStyleCnt="0"/>
      <dgm:spPr/>
    </dgm:pt>
    <dgm:pt modelId="{C14D47A7-2D0F-4C92-9E1D-AA2BBCBC5FCD}" type="pres">
      <dgm:prSet presAssocID="{FC2B6BB8-ED97-4810-8485-5E7F62FEBBF0}" presName="bgRect" presStyleLbl="bgShp" presStyleIdx="1" presStyleCnt="3"/>
      <dgm:spPr/>
    </dgm:pt>
    <dgm:pt modelId="{07FCE32B-F618-415F-8314-8488C89BC833}" type="pres">
      <dgm:prSet presAssocID="{FC2B6BB8-ED97-4810-8485-5E7F62FEBBF0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sed Book"/>
        </a:ext>
      </dgm:extLst>
    </dgm:pt>
    <dgm:pt modelId="{DCA503B2-98E9-4B9C-845F-71FDE1492DDA}" type="pres">
      <dgm:prSet presAssocID="{FC2B6BB8-ED97-4810-8485-5E7F62FEBBF0}" presName="spaceRect" presStyleCnt="0"/>
      <dgm:spPr/>
    </dgm:pt>
    <dgm:pt modelId="{0E628D19-6FFB-4779-A73C-E792ADCD0FD1}" type="pres">
      <dgm:prSet presAssocID="{FC2B6BB8-ED97-4810-8485-5E7F62FEBBF0}" presName="parTx" presStyleLbl="revTx" presStyleIdx="1" presStyleCnt="3">
        <dgm:presLayoutVars>
          <dgm:chMax val="0"/>
          <dgm:chPref val="0"/>
        </dgm:presLayoutVars>
      </dgm:prSet>
      <dgm:spPr/>
    </dgm:pt>
    <dgm:pt modelId="{AE56CBC5-4D0A-4106-AAB2-AA7DF2075187}" type="pres">
      <dgm:prSet presAssocID="{4BB338AA-F72B-42FD-A2DE-4CF9789B293D}" presName="sibTrans" presStyleCnt="0"/>
      <dgm:spPr/>
    </dgm:pt>
    <dgm:pt modelId="{98FA70B8-BE51-4D17-B048-12B559A54835}" type="pres">
      <dgm:prSet presAssocID="{6DD4356B-9320-4CC2-AFCA-B5636D52D3BB}" presName="compNode" presStyleCnt="0"/>
      <dgm:spPr/>
    </dgm:pt>
    <dgm:pt modelId="{58634731-9FE8-4E50-B188-D005FAA433B1}" type="pres">
      <dgm:prSet presAssocID="{6DD4356B-9320-4CC2-AFCA-B5636D52D3BB}" presName="bgRect" presStyleLbl="bgShp" presStyleIdx="2" presStyleCnt="3"/>
      <dgm:spPr/>
    </dgm:pt>
    <dgm:pt modelId="{F726D937-EC2F-4A11-B1ED-55E594148DCE}" type="pres">
      <dgm:prSet presAssocID="{6DD4356B-9320-4CC2-AFCA-B5636D52D3BB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1E6FFE72-7C54-4AD6-A1AB-B22953A61BEC}" type="pres">
      <dgm:prSet presAssocID="{6DD4356B-9320-4CC2-AFCA-B5636D52D3BB}" presName="spaceRect" presStyleCnt="0"/>
      <dgm:spPr/>
    </dgm:pt>
    <dgm:pt modelId="{65D75DA0-89C3-4F1B-9E8E-648C52D58C6A}" type="pres">
      <dgm:prSet presAssocID="{6DD4356B-9320-4CC2-AFCA-B5636D52D3BB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2D5D8909-29B6-451D-8DD7-914087E45188}" srcId="{887DC5B6-9F8D-40FB-ACCA-38E9DA08FFD2}" destId="{EB80C5B4-4B8A-4F5D-8D0C-EF16E131452F}" srcOrd="0" destOrd="0" parTransId="{EDCAC620-ECB3-49E5-A580-4D3F6648264D}" sibTransId="{1785F3A6-32FD-4B64-8634-A707E2009110}"/>
    <dgm:cxn modelId="{E3675F5B-4E90-458A-BF79-E37DBA09EF2D}" type="presOf" srcId="{6DD4356B-9320-4CC2-AFCA-B5636D52D3BB}" destId="{65D75DA0-89C3-4F1B-9E8E-648C52D58C6A}" srcOrd="0" destOrd="0" presId="urn:microsoft.com/office/officeart/2018/2/layout/IconVerticalSolidList"/>
    <dgm:cxn modelId="{FC126D68-F2E2-4F8C-A05C-63C9A1239969}" type="presOf" srcId="{FC2B6BB8-ED97-4810-8485-5E7F62FEBBF0}" destId="{0E628D19-6FFB-4779-A73C-E792ADCD0FD1}" srcOrd="0" destOrd="0" presId="urn:microsoft.com/office/officeart/2018/2/layout/IconVerticalSolidList"/>
    <dgm:cxn modelId="{3C0BE56D-675E-4A67-AF41-B044E56D0226}" type="presOf" srcId="{887DC5B6-9F8D-40FB-ACCA-38E9DA08FFD2}" destId="{53A198FA-7C0A-4B96-85F7-54AF1CDCDE7C}" srcOrd="0" destOrd="0" presId="urn:microsoft.com/office/officeart/2018/2/layout/IconVerticalSolidList"/>
    <dgm:cxn modelId="{383D526F-61F3-49A4-A3AE-BF7BC622F918}" srcId="{887DC5B6-9F8D-40FB-ACCA-38E9DA08FFD2}" destId="{6DD4356B-9320-4CC2-AFCA-B5636D52D3BB}" srcOrd="2" destOrd="0" parTransId="{987E3784-CF90-476E-A999-4917AC8498D7}" sibTransId="{BDAE6B9F-5B4D-47BC-A63A-97273B35F164}"/>
    <dgm:cxn modelId="{1B529478-1884-4C2A-85A9-4B60772F7D8F}" type="presOf" srcId="{EB80C5B4-4B8A-4F5D-8D0C-EF16E131452F}" destId="{39174FAB-81FB-46AE-A2C6-BCDCD9E3A6DC}" srcOrd="0" destOrd="0" presId="urn:microsoft.com/office/officeart/2018/2/layout/IconVerticalSolidList"/>
    <dgm:cxn modelId="{08745CE0-DA04-410F-A1F9-BF8675FEFF66}" srcId="{887DC5B6-9F8D-40FB-ACCA-38E9DA08FFD2}" destId="{FC2B6BB8-ED97-4810-8485-5E7F62FEBBF0}" srcOrd="1" destOrd="0" parTransId="{27EF95E3-4073-467F-A3BA-64DACE47F399}" sibTransId="{4BB338AA-F72B-42FD-A2DE-4CF9789B293D}"/>
    <dgm:cxn modelId="{0F424E02-5CF4-454C-89B7-BE030CF7AB42}" type="presParOf" srcId="{53A198FA-7C0A-4B96-85F7-54AF1CDCDE7C}" destId="{E7038C77-F866-41A6-8D80-0C641C5A942F}" srcOrd="0" destOrd="0" presId="urn:microsoft.com/office/officeart/2018/2/layout/IconVerticalSolidList"/>
    <dgm:cxn modelId="{EEEFB268-C65E-4E88-9FA5-C95F77DB28D5}" type="presParOf" srcId="{E7038C77-F866-41A6-8D80-0C641C5A942F}" destId="{CE2AB725-00A7-47AB-9F41-9247EC4097E0}" srcOrd="0" destOrd="0" presId="urn:microsoft.com/office/officeart/2018/2/layout/IconVerticalSolidList"/>
    <dgm:cxn modelId="{AEB456B3-B625-4E14-801C-C8ACF469DF79}" type="presParOf" srcId="{E7038C77-F866-41A6-8D80-0C641C5A942F}" destId="{FF0060F2-F394-4FF6-B79C-0672C23EC623}" srcOrd="1" destOrd="0" presId="urn:microsoft.com/office/officeart/2018/2/layout/IconVerticalSolidList"/>
    <dgm:cxn modelId="{16E83984-80D4-4188-85DD-BC2BD0AD7B3F}" type="presParOf" srcId="{E7038C77-F866-41A6-8D80-0C641C5A942F}" destId="{7B1587E6-B95C-4AD7-A8A2-C997517DA454}" srcOrd="2" destOrd="0" presId="urn:microsoft.com/office/officeart/2018/2/layout/IconVerticalSolidList"/>
    <dgm:cxn modelId="{C4EA31FA-6C3F-4C30-876F-50397049395F}" type="presParOf" srcId="{E7038C77-F866-41A6-8D80-0C641C5A942F}" destId="{39174FAB-81FB-46AE-A2C6-BCDCD9E3A6DC}" srcOrd="3" destOrd="0" presId="urn:microsoft.com/office/officeart/2018/2/layout/IconVerticalSolidList"/>
    <dgm:cxn modelId="{C2050F68-795A-4E7B-BE75-86ED324D39AE}" type="presParOf" srcId="{53A198FA-7C0A-4B96-85F7-54AF1CDCDE7C}" destId="{98871963-7201-45C8-AAAD-587797ADE139}" srcOrd="1" destOrd="0" presId="urn:microsoft.com/office/officeart/2018/2/layout/IconVerticalSolidList"/>
    <dgm:cxn modelId="{BA740216-845C-48A3-BEE8-AEF5625B7033}" type="presParOf" srcId="{53A198FA-7C0A-4B96-85F7-54AF1CDCDE7C}" destId="{2CF8ABD1-C2D5-4C1C-8F6F-0D717408673B}" srcOrd="2" destOrd="0" presId="urn:microsoft.com/office/officeart/2018/2/layout/IconVerticalSolidList"/>
    <dgm:cxn modelId="{B1C1FA46-40FC-4171-A2CD-01B93ED6F371}" type="presParOf" srcId="{2CF8ABD1-C2D5-4C1C-8F6F-0D717408673B}" destId="{C14D47A7-2D0F-4C92-9E1D-AA2BBCBC5FCD}" srcOrd="0" destOrd="0" presId="urn:microsoft.com/office/officeart/2018/2/layout/IconVerticalSolidList"/>
    <dgm:cxn modelId="{AE0FB55C-8461-4679-83A4-9E7B78EB0610}" type="presParOf" srcId="{2CF8ABD1-C2D5-4C1C-8F6F-0D717408673B}" destId="{07FCE32B-F618-415F-8314-8488C89BC833}" srcOrd="1" destOrd="0" presId="urn:microsoft.com/office/officeart/2018/2/layout/IconVerticalSolidList"/>
    <dgm:cxn modelId="{E67F0DF1-0A32-40A5-8236-04700D6ACF60}" type="presParOf" srcId="{2CF8ABD1-C2D5-4C1C-8F6F-0D717408673B}" destId="{DCA503B2-98E9-4B9C-845F-71FDE1492DDA}" srcOrd="2" destOrd="0" presId="urn:microsoft.com/office/officeart/2018/2/layout/IconVerticalSolidList"/>
    <dgm:cxn modelId="{74ED0749-9734-49F6-8E53-72E993719174}" type="presParOf" srcId="{2CF8ABD1-C2D5-4C1C-8F6F-0D717408673B}" destId="{0E628D19-6FFB-4779-A73C-E792ADCD0FD1}" srcOrd="3" destOrd="0" presId="urn:microsoft.com/office/officeart/2018/2/layout/IconVerticalSolidList"/>
    <dgm:cxn modelId="{A1F9699E-B01E-4ADB-A61F-E95D1E2CFEFE}" type="presParOf" srcId="{53A198FA-7C0A-4B96-85F7-54AF1CDCDE7C}" destId="{AE56CBC5-4D0A-4106-AAB2-AA7DF2075187}" srcOrd="3" destOrd="0" presId="urn:microsoft.com/office/officeart/2018/2/layout/IconVerticalSolidList"/>
    <dgm:cxn modelId="{3DD2E364-E07C-409D-89C6-C1033793B830}" type="presParOf" srcId="{53A198FA-7C0A-4B96-85F7-54AF1CDCDE7C}" destId="{98FA70B8-BE51-4D17-B048-12B559A54835}" srcOrd="4" destOrd="0" presId="urn:microsoft.com/office/officeart/2018/2/layout/IconVerticalSolidList"/>
    <dgm:cxn modelId="{DACBE962-0FB4-4300-80BE-83EEE78975BC}" type="presParOf" srcId="{98FA70B8-BE51-4D17-B048-12B559A54835}" destId="{58634731-9FE8-4E50-B188-D005FAA433B1}" srcOrd="0" destOrd="0" presId="urn:microsoft.com/office/officeart/2018/2/layout/IconVerticalSolidList"/>
    <dgm:cxn modelId="{57A3029A-0225-425F-943C-8292FF5994C7}" type="presParOf" srcId="{98FA70B8-BE51-4D17-B048-12B559A54835}" destId="{F726D937-EC2F-4A11-B1ED-55E594148DCE}" srcOrd="1" destOrd="0" presId="urn:microsoft.com/office/officeart/2018/2/layout/IconVerticalSolidList"/>
    <dgm:cxn modelId="{906F9E04-DC4F-40C3-805A-8377F4B86253}" type="presParOf" srcId="{98FA70B8-BE51-4D17-B048-12B559A54835}" destId="{1E6FFE72-7C54-4AD6-A1AB-B22953A61BEC}" srcOrd="2" destOrd="0" presId="urn:microsoft.com/office/officeart/2018/2/layout/IconVerticalSolidList"/>
    <dgm:cxn modelId="{76593B2D-EAFB-4919-B61E-C4A9BBC81B7D}" type="presParOf" srcId="{98FA70B8-BE51-4D17-B048-12B559A54835}" destId="{65D75DA0-89C3-4F1B-9E8E-648C52D58C6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2AB725-00A7-47AB-9F41-9247EC4097E0}">
      <dsp:nvSpPr>
        <dsp:cNvPr id="0" name=""/>
        <dsp:cNvSpPr/>
      </dsp:nvSpPr>
      <dsp:spPr>
        <a:xfrm>
          <a:off x="0" y="710"/>
          <a:ext cx="6466567" cy="166232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0060F2-F394-4FF6-B79C-0672C23EC623}">
      <dsp:nvSpPr>
        <dsp:cNvPr id="0" name=""/>
        <dsp:cNvSpPr/>
      </dsp:nvSpPr>
      <dsp:spPr>
        <a:xfrm>
          <a:off x="502854" y="374734"/>
          <a:ext cx="914281" cy="91428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174FAB-81FB-46AE-A2C6-BCDCD9E3A6DC}">
      <dsp:nvSpPr>
        <dsp:cNvPr id="0" name=""/>
        <dsp:cNvSpPr/>
      </dsp:nvSpPr>
      <dsp:spPr>
        <a:xfrm>
          <a:off x="1919990" y="710"/>
          <a:ext cx="4546576" cy="16623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930" tIns="175930" rIns="175930" bIns="17593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Primary obligation: your own research and writing</a:t>
          </a:r>
        </a:p>
      </dsp:txBody>
      <dsp:txXfrm>
        <a:off x="1919990" y="710"/>
        <a:ext cx="4546576" cy="1662329"/>
      </dsp:txXfrm>
    </dsp:sp>
    <dsp:sp modelId="{C14D47A7-2D0F-4C92-9E1D-AA2BBCBC5FCD}">
      <dsp:nvSpPr>
        <dsp:cNvPr id="0" name=""/>
        <dsp:cNvSpPr/>
      </dsp:nvSpPr>
      <dsp:spPr>
        <a:xfrm>
          <a:off x="0" y="2078622"/>
          <a:ext cx="6466567" cy="166232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FCE32B-F618-415F-8314-8488C89BC833}">
      <dsp:nvSpPr>
        <dsp:cNvPr id="0" name=""/>
        <dsp:cNvSpPr/>
      </dsp:nvSpPr>
      <dsp:spPr>
        <a:xfrm>
          <a:off x="502854" y="2452646"/>
          <a:ext cx="914281" cy="91428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628D19-6FFB-4779-A73C-E792ADCD0FD1}">
      <dsp:nvSpPr>
        <dsp:cNvPr id="0" name=""/>
        <dsp:cNvSpPr/>
      </dsp:nvSpPr>
      <dsp:spPr>
        <a:xfrm>
          <a:off x="1919990" y="2078622"/>
          <a:ext cx="4546576" cy="16623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930" tIns="175930" rIns="175930" bIns="17593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Other obligations: seminars, lectures, dinners</a:t>
          </a:r>
        </a:p>
      </dsp:txBody>
      <dsp:txXfrm>
        <a:off x="1919990" y="2078622"/>
        <a:ext cx="4546576" cy="1662329"/>
      </dsp:txXfrm>
    </dsp:sp>
    <dsp:sp modelId="{58634731-9FE8-4E50-B188-D005FAA433B1}">
      <dsp:nvSpPr>
        <dsp:cNvPr id="0" name=""/>
        <dsp:cNvSpPr/>
      </dsp:nvSpPr>
      <dsp:spPr>
        <a:xfrm>
          <a:off x="0" y="4156534"/>
          <a:ext cx="6466567" cy="166232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26D937-EC2F-4A11-B1ED-55E594148DCE}">
      <dsp:nvSpPr>
        <dsp:cNvPr id="0" name=""/>
        <dsp:cNvSpPr/>
      </dsp:nvSpPr>
      <dsp:spPr>
        <a:xfrm>
          <a:off x="502854" y="4530559"/>
          <a:ext cx="914281" cy="91428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D75DA0-89C3-4F1B-9E8E-648C52D58C6A}">
      <dsp:nvSpPr>
        <dsp:cNvPr id="0" name=""/>
        <dsp:cNvSpPr/>
      </dsp:nvSpPr>
      <dsp:spPr>
        <a:xfrm>
          <a:off x="1919990" y="4156534"/>
          <a:ext cx="4546576" cy="16623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930" tIns="175930" rIns="175930" bIns="175930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Most valuable opportunity: conversations with others</a:t>
          </a:r>
        </a:p>
      </dsp:txBody>
      <dsp:txXfrm>
        <a:off x="1919990" y="4156534"/>
        <a:ext cx="4546576" cy="16623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1F9995-ABA5-4B84-A110-13D73B93675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0FC55C-A306-4A55-B35A-6BA5203CC3E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6B64A6-5383-4553-9650-AE943B3D4590}" type="datetimeFigureOut">
              <a:rPr lang="en-GB" smtClean="0"/>
              <a:t>09/09/2019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BC51AC-ACC0-4B35-8350-D8EA48E4E60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E2F829-76AE-4D6B-A09B-E771F87F6D6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ECB224-3C4D-493C-AEF6-51FAC3CC7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11979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9E0DF2-F06A-4107-A20D-CF99C15F57D9}" type="datetimeFigureOut">
              <a:rPr lang="en-GB" smtClean="0"/>
              <a:t>09/09/2019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C09F48-E3F7-4432-94C0-BC9DA42EAC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910632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848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887D6B07-9595-4D7C-A1C7-EE4327E86C4F}"/>
              </a:ext>
            </a:extLst>
          </p:cNvPr>
          <p:cNvGrpSpPr/>
          <p:nvPr userDrawn="1"/>
        </p:nvGrpSpPr>
        <p:grpSpPr>
          <a:xfrm>
            <a:off x="0" y="1770061"/>
            <a:ext cx="12192000" cy="3255962"/>
            <a:chOff x="0" y="1770061"/>
            <a:chExt cx="12192000" cy="3255962"/>
          </a:xfrm>
          <a:solidFill>
            <a:schemeClr val="bg2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1EAC7A8-37E9-4B9E-B736-A22B168C80E4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72B49C9-D888-4DFD-821C-C8761C791457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77C6874-A790-4966-9E2B-1615E67A53D2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6B2B5D3-CC1C-45E2-BB10-D1175A138A49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5994648-15A7-4F74-9BE2-5A7A9FF67672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58E98649-FB1E-484B-911E-90A1B1AE58F1}"/>
              </a:ext>
            </a:extLst>
          </p:cNvPr>
          <p:cNvSpPr/>
          <p:nvPr userDrawn="1"/>
        </p:nvSpPr>
        <p:spPr>
          <a:xfrm>
            <a:off x="2387600" y="1"/>
            <a:ext cx="7416800" cy="6858001"/>
          </a:xfrm>
          <a:custGeom>
            <a:avLst/>
            <a:gdLst>
              <a:gd name="connsiteX0" fmla="*/ 2297777 w 7416800"/>
              <a:gd name="connsiteY0" fmla="*/ 0 h 6858001"/>
              <a:gd name="connsiteX1" fmla="*/ 5119024 w 7416800"/>
              <a:gd name="connsiteY1" fmla="*/ 0 h 6858001"/>
              <a:gd name="connsiteX2" fmla="*/ 5151877 w 7416800"/>
              <a:gd name="connsiteY2" fmla="*/ 12024 h 6858001"/>
              <a:gd name="connsiteX3" fmla="*/ 7416800 w 7416800"/>
              <a:gd name="connsiteY3" fmla="*/ 3429000 h 6858001"/>
              <a:gd name="connsiteX4" fmla="*/ 5151877 w 7416800"/>
              <a:gd name="connsiteY4" fmla="*/ 6845976 h 6858001"/>
              <a:gd name="connsiteX5" fmla="*/ 5119021 w 7416800"/>
              <a:gd name="connsiteY5" fmla="*/ 6858001 h 6858001"/>
              <a:gd name="connsiteX6" fmla="*/ 2297779 w 7416800"/>
              <a:gd name="connsiteY6" fmla="*/ 6858001 h 6858001"/>
              <a:gd name="connsiteX7" fmla="*/ 2264924 w 7416800"/>
              <a:gd name="connsiteY7" fmla="*/ 6845976 h 6858001"/>
              <a:gd name="connsiteX8" fmla="*/ 0 w 7416800"/>
              <a:gd name="connsiteY8" fmla="*/ 3429000 h 6858001"/>
              <a:gd name="connsiteX9" fmla="*/ 2264924 w 7416800"/>
              <a:gd name="connsiteY9" fmla="*/ 12024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16800" h="6858001">
                <a:moveTo>
                  <a:pt x="2297777" y="0"/>
                </a:moveTo>
                <a:lnTo>
                  <a:pt x="5119024" y="0"/>
                </a:lnTo>
                <a:lnTo>
                  <a:pt x="5151877" y="12024"/>
                </a:lnTo>
                <a:cubicBezTo>
                  <a:pt x="6482877" y="574990"/>
                  <a:pt x="7416800" y="1892930"/>
                  <a:pt x="7416800" y="3429000"/>
                </a:cubicBezTo>
                <a:cubicBezTo>
                  <a:pt x="7416800" y="4965070"/>
                  <a:pt x="6482877" y="6283010"/>
                  <a:pt x="5151877" y="6845976"/>
                </a:cubicBezTo>
                <a:lnTo>
                  <a:pt x="5119021" y="6858001"/>
                </a:lnTo>
                <a:lnTo>
                  <a:pt x="2297779" y="6858001"/>
                </a:lnTo>
                <a:lnTo>
                  <a:pt x="2264924" y="6845976"/>
                </a:lnTo>
                <a:cubicBezTo>
                  <a:pt x="933923" y="6283010"/>
                  <a:pt x="0" y="4965070"/>
                  <a:pt x="0" y="3429000"/>
                </a:cubicBezTo>
                <a:cubicBezTo>
                  <a:pt x="0" y="1892930"/>
                  <a:pt x="933923" y="574990"/>
                  <a:pt x="2264924" y="12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94FE51EC-6EEE-4E9B-95E0-8B3BEC6560A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667000" y="0"/>
            <a:ext cx="6858000" cy="6858000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FEC2E97-8DAA-48A7-AC52-B4B5AD2C486E}"/>
              </a:ext>
            </a:extLst>
          </p:cNvPr>
          <p:cNvCxnSpPr/>
          <p:nvPr userDrawn="1"/>
        </p:nvCxnSpPr>
        <p:spPr>
          <a:xfrm>
            <a:off x="5791785" y="3949699"/>
            <a:ext cx="608430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5002804-57E2-4379-9103-073F4D46F0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27248" y="1124712"/>
            <a:ext cx="5943600" cy="2596896"/>
          </a:xfrm>
        </p:spPr>
        <p:txBody>
          <a:bodyPr vert="horz" lIns="91440" tIns="45720" rIns="91440" bIns="45720" rtlCol="0" anchor="b" anchorCtr="1">
            <a:noAutofit/>
          </a:bodyPr>
          <a:lstStyle>
            <a:lvl1pPr algn="ctr">
              <a:defRPr lang="en-GB" sz="5400" b="0">
                <a:solidFill>
                  <a:schemeClr val="bg1"/>
                </a:solidFill>
                <a:latin typeface="+mj-lt"/>
              </a:defRPr>
            </a:lvl1pPr>
          </a:lstStyle>
          <a:p>
            <a:pPr lvl="0" algn="ctr">
              <a:lnSpc>
                <a:spcPct val="80000"/>
              </a:lnSpc>
            </a:pPr>
            <a:r>
              <a:rPr lang="en-US"/>
              <a:t>Title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109CAD-EBE3-4421-954D-A76C885B275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584448" y="4315968"/>
            <a:ext cx="5029200" cy="886968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>
              <a:buNone/>
              <a:defRPr lang="en-GB" sz="1800" b="1" spc="3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 algn="ctr"/>
            <a:r>
              <a:rPr lang="en-US"/>
              <a:t>Subtitle</a:t>
            </a:r>
            <a:endParaRPr lang="en-GB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9085F81-D49A-4915-8EEC-2A1A96AC0B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41140" y="5795479"/>
            <a:ext cx="2915816" cy="258532"/>
          </a:xfrm>
        </p:spPr>
        <p:txBody>
          <a:bodyPr vert="horz" wrap="square" lIns="91440" tIns="45720" rIns="91440" bIns="45720" rtlCol="0" anchor="ctr" anchorCtr="1">
            <a:spAutoFit/>
          </a:bodyPr>
          <a:lstStyle>
            <a:lvl1pPr marL="0" indent="0">
              <a:buNone/>
              <a:defRPr lang="en-US" sz="1200" b="0" spc="300" smtClean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GB"/>
            </a:lvl5pPr>
          </a:lstStyle>
          <a:p>
            <a:pPr marL="228600" lvl="0" indent="-228600" algn="ctr"/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501361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with Image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275E893-B909-4F92-896C-1901CA75CC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F112A8F-331B-4802-920C-B687B9108DB9}"/>
              </a:ext>
            </a:extLst>
          </p:cNvPr>
          <p:cNvGrpSpPr/>
          <p:nvPr userDrawn="1"/>
        </p:nvGrpSpPr>
        <p:grpSpPr>
          <a:xfrm>
            <a:off x="0" y="0"/>
            <a:ext cx="12192000" cy="3255962"/>
            <a:chOff x="0" y="1770061"/>
            <a:chExt cx="12192000" cy="3255962"/>
          </a:xfrm>
          <a:solidFill>
            <a:schemeClr val="accent3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7A887D8-B543-4BB8-8D6E-605A1E5C80FD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CC35E9C-9E03-4FFE-B868-4D04E8E7C1F3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74E81BF-ADCA-4D13-BE06-476741FE55C0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63D872D-8369-4426-A311-7F054F9DB5E1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8C819C9-B789-44A8-9B98-F466EE191F5D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831849" y="3387725"/>
            <a:ext cx="5680075" cy="170086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4600" b="1" spc="-150">
                <a:solidFill>
                  <a:schemeClr val="bg1"/>
                </a:solidFill>
                <a:latin typeface="+mj-lt"/>
              </a:defRPr>
            </a:lvl1pPr>
          </a:lstStyle>
          <a:p>
            <a:pPr marL="0" lvl="0"/>
            <a:r>
              <a:rPr lang="en-US"/>
              <a:t>Section Header</a:t>
            </a:r>
            <a:endParaRPr lang="en-GB"/>
          </a:p>
        </p:txBody>
      </p:sp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B2B3AD73-9CBC-4740-A178-7CA91A791E40}"/>
              </a:ext>
            </a:extLst>
          </p:cNvPr>
          <p:cNvSpPr/>
          <p:nvPr userDrawn="1"/>
        </p:nvSpPr>
        <p:spPr>
          <a:xfrm rot="18900000" flipH="1">
            <a:off x="436216" y="4610094"/>
            <a:ext cx="218598" cy="218598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D4FDF2-DE4E-4F8D-98CE-1DD90825B0A4}"/>
              </a:ext>
            </a:extLst>
          </p:cNvPr>
          <p:cNvSpPr>
            <a:spLocks noGrp="1"/>
          </p:cNvSpPr>
          <p:nvPr userDrawn="1">
            <p:ph type="body" idx="1" hasCustomPrompt="1"/>
          </p:nvPr>
        </p:nvSpPr>
        <p:spPr>
          <a:xfrm>
            <a:off x="831849" y="5164364"/>
            <a:ext cx="5680075" cy="107858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 spc="3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11B3AF5-0AF9-445C-9B18-5CED755A048F}"/>
              </a:ext>
            </a:extLst>
          </p:cNvPr>
          <p:cNvSpPr/>
          <p:nvPr/>
        </p:nvSpPr>
        <p:spPr>
          <a:xfrm>
            <a:off x="6511925" y="131762"/>
            <a:ext cx="5416549" cy="541654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Picture Placeholder 21">
            <a:extLst>
              <a:ext uri="{FF2B5EF4-FFF2-40B4-BE49-F238E27FC236}">
                <a16:creationId xmlns:a16="http://schemas.microsoft.com/office/drawing/2014/main" id="{FF97C0E2-E15D-4EB9-9FF8-CB859892B95B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6715973" y="335810"/>
            <a:ext cx="5010912" cy="5010912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50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9404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FBE8C2-A941-4BA0-AB92-8B9DAEA8D9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1EE7A0-1D71-4AE9-A7A8-91F84FED2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500492"/>
            <a:ext cx="10980413" cy="49342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14736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Slide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275E893-B909-4F92-896C-1901CA75CC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4A6DB18-4C6E-41E3-B11B-1FE933E84ABD}"/>
              </a:ext>
            </a:extLst>
          </p:cNvPr>
          <p:cNvSpPr/>
          <p:nvPr userDrawn="1"/>
        </p:nvSpPr>
        <p:spPr>
          <a:xfrm rot="19800000">
            <a:off x="-1368850" y="-967093"/>
            <a:ext cx="8283042" cy="3255962"/>
          </a:xfrm>
          <a:custGeom>
            <a:avLst/>
            <a:gdLst>
              <a:gd name="connsiteX0" fmla="*/ 8159309 w 8283042"/>
              <a:gd name="connsiteY0" fmla="*/ 3184525 h 3255962"/>
              <a:gd name="connsiteX1" fmla="*/ 8283042 w 8283042"/>
              <a:gd name="connsiteY1" fmla="*/ 3255962 h 3255962"/>
              <a:gd name="connsiteX2" fmla="*/ 0 w 8283042"/>
              <a:gd name="connsiteY2" fmla="*/ 3255962 h 3255962"/>
              <a:gd name="connsiteX3" fmla="*/ 41244 w 8283042"/>
              <a:gd name="connsiteY3" fmla="*/ 3184525 h 3255962"/>
              <a:gd name="connsiteX4" fmla="*/ 7284932 w 8283042"/>
              <a:gd name="connsiteY4" fmla="*/ 2679703 h 3255962"/>
              <a:gd name="connsiteX5" fmla="*/ 7408664 w 8283042"/>
              <a:gd name="connsiteY5" fmla="*/ 2751140 h 3255962"/>
              <a:gd name="connsiteX6" fmla="*/ 291459 w 8283042"/>
              <a:gd name="connsiteY6" fmla="*/ 2751140 h 3255962"/>
              <a:gd name="connsiteX7" fmla="*/ 332703 w 8283042"/>
              <a:gd name="connsiteY7" fmla="*/ 2679703 h 3255962"/>
              <a:gd name="connsiteX8" fmla="*/ 6121836 w 8283042"/>
              <a:gd name="connsiteY8" fmla="*/ 2008189 h 3255962"/>
              <a:gd name="connsiteX9" fmla="*/ 720402 w 8283042"/>
              <a:gd name="connsiteY9" fmla="*/ 2008189 h 3255962"/>
              <a:gd name="connsiteX10" fmla="*/ 1123681 w 8283042"/>
              <a:gd name="connsiteY10" fmla="*/ 1309689 h 3255962"/>
              <a:gd name="connsiteX11" fmla="*/ 4911998 w 8283042"/>
              <a:gd name="connsiteY11" fmla="*/ 1309689 h 3255962"/>
              <a:gd name="connsiteX12" fmla="*/ 4716772 w 8283042"/>
              <a:gd name="connsiteY12" fmla="*/ 1196975 h 3255962"/>
              <a:gd name="connsiteX13" fmla="*/ 1188756 w 8283042"/>
              <a:gd name="connsiteY13" fmla="*/ 1196976 h 3255962"/>
              <a:gd name="connsiteX14" fmla="*/ 1879830 w 8283042"/>
              <a:gd name="connsiteY14" fmla="*/ 0 h 3255962"/>
              <a:gd name="connsiteX15" fmla="*/ 2643550 w 8283042"/>
              <a:gd name="connsiteY15" fmla="*/ 0 h 3255962"/>
              <a:gd name="connsiteX16" fmla="*/ 6462789 w 8283042"/>
              <a:gd name="connsiteY16" fmla="*/ 2205038 h 3255962"/>
              <a:gd name="connsiteX17" fmla="*/ 6897231 w 8283042"/>
              <a:gd name="connsiteY17" fmla="*/ 2455864 h 3255962"/>
              <a:gd name="connsiteX18" fmla="*/ 461936 w 8283042"/>
              <a:gd name="connsiteY18" fmla="*/ 2455864 h 3255962"/>
              <a:gd name="connsiteX19" fmla="*/ 606750 w 8283042"/>
              <a:gd name="connsiteY19" fmla="*/ 2205039 h 3255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283042" h="3255962">
                <a:moveTo>
                  <a:pt x="8159309" y="3184525"/>
                </a:moveTo>
                <a:lnTo>
                  <a:pt x="8283042" y="3255962"/>
                </a:lnTo>
                <a:lnTo>
                  <a:pt x="0" y="3255962"/>
                </a:lnTo>
                <a:lnTo>
                  <a:pt x="41244" y="3184525"/>
                </a:lnTo>
                <a:close/>
                <a:moveTo>
                  <a:pt x="7284932" y="2679703"/>
                </a:moveTo>
                <a:lnTo>
                  <a:pt x="7408664" y="2751140"/>
                </a:lnTo>
                <a:lnTo>
                  <a:pt x="291459" y="2751140"/>
                </a:lnTo>
                <a:lnTo>
                  <a:pt x="332703" y="2679703"/>
                </a:lnTo>
                <a:close/>
                <a:moveTo>
                  <a:pt x="6121836" y="2008189"/>
                </a:moveTo>
                <a:lnTo>
                  <a:pt x="720402" y="2008189"/>
                </a:lnTo>
                <a:lnTo>
                  <a:pt x="1123681" y="1309689"/>
                </a:lnTo>
                <a:lnTo>
                  <a:pt x="4911998" y="1309689"/>
                </a:lnTo>
                <a:close/>
                <a:moveTo>
                  <a:pt x="4716772" y="1196975"/>
                </a:moveTo>
                <a:lnTo>
                  <a:pt x="1188756" y="1196976"/>
                </a:lnTo>
                <a:lnTo>
                  <a:pt x="1879830" y="0"/>
                </a:lnTo>
                <a:lnTo>
                  <a:pt x="2643550" y="0"/>
                </a:lnTo>
                <a:close/>
                <a:moveTo>
                  <a:pt x="6462789" y="2205038"/>
                </a:moveTo>
                <a:lnTo>
                  <a:pt x="6897231" y="2455864"/>
                </a:lnTo>
                <a:lnTo>
                  <a:pt x="461936" y="2455864"/>
                </a:lnTo>
                <a:lnTo>
                  <a:pt x="606750" y="220503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124562" y="2409371"/>
            <a:ext cx="6354526" cy="3577863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lnSpc>
                <a:spcPct val="100000"/>
              </a:lnSpc>
              <a:defRPr lang="en-GB" sz="3200" b="1" spc="0">
                <a:solidFill>
                  <a:schemeClr val="bg1"/>
                </a:solidFill>
                <a:latin typeface="+mj-lt"/>
              </a:defRPr>
            </a:lvl1pPr>
          </a:lstStyle>
          <a:p>
            <a:pPr marL="0" lvl="0"/>
            <a:r>
              <a:rPr lang="en-US"/>
              <a:t>Quote</a:t>
            </a:r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11B3AF5-0AF9-445C-9B18-5CED755A048F}"/>
              </a:ext>
            </a:extLst>
          </p:cNvPr>
          <p:cNvSpPr/>
          <p:nvPr userDrawn="1"/>
        </p:nvSpPr>
        <p:spPr>
          <a:xfrm>
            <a:off x="424005" y="1400629"/>
            <a:ext cx="3698738" cy="369873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Picture Placeholder 21">
            <a:extLst>
              <a:ext uri="{FF2B5EF4-FFF2-40B4-BE49-F238E27FC236}">
                <a16:creationId xmlns:a16="http://schemas.microsoft.com/office/drawing/2014/main" id="{FF97C0E2-E15D-4EB9-9FF8-CB859892B95B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562502" y="1539126"/>
            <a:ext cx="3421745" cy="3421745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50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1482934F-D15B-433B-8563-5A4037ECB287}"/>
              </a:ext>
            </a:extLst>
          </p:cNvPr>
          <p:cNvSpPr txBox="1">
            <a:spLocks/>
          </p:cNvSpPr>
          <p:nvPr userDrawn="1"/>
        </p:nvSpPr>
        <p:spPr bwMode="auto">
          <a:xfrm>
            <a:off x="4411650" y="1923750"/>
            <a:ext cx="800100" cy="1505250"/>
          </a:xfrm>
          <a:prstGeom prst="rect">
            <a:avLst/>
          </a:prstGeom>
          <a:noFill/>
        </p:spPr>
        <p:txBody>
          <a:bodyPr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172800" indent="-180000" algn="l" defTabSz="684213" rtl="0" eaLnBrk="1" fontAlgn="base" hangingPunct="1">
              <a:lnSpc>
                <a:spcPts val="368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US" sz="3200" i="1" kern="120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675" indent="-91440" algn="ctr">
              <a:lnSpc>
                <a:spcPct val="105000"/>
              </a:lnSpc>
              <a:spcAft>
                <a:spcPts val="800"/>
              </a:spcAft>
            </a:pPr>
            <a:r>
              <a:rPr lang="en-US" sz="9600" b="1" i="0">
                <a:solidFill>
                  <a:schemeClr val="bg1"/>
                </a:solidFill>
              </a:rPr>
              <a:t>“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BD117CE-38D2-4C42-9DB4-4A2E280B0DDF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8537828-887B-41E4-BAE4-D56B689E999B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lide Number Placeholder 13">
            <a:extLst>
              <a:ext uri="{FF2B5EF4-FFF2-40B4-BE49-F238E27FC236}">
                <a16:creationId xmlns:a16="http://schemas.microsoft.com/office/drawing/2014/main" id="{C30B13EC-FDE4-4948-916D-4C19A15AA25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DCB14C0-E2E4-43A3-BF4F-3245EC9D047E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31051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275E893-B909-4F92-896C-1901CA75CC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4A6DB18-4C6E-41E3-B11B-1FE933E84ABD}"/>
              </a:ext>
            </a:extLst>
          </p:cNvPr>
          <p:cNvSpPr/>
          <p:nvPr userDrawn="1"/>
        </p:nvSpPr>
        <p:spPr>
          <a:xfrm rot="19800000">
            <a:off x="-1368850" y="-967093"/>
            <a:ext cx="8283042" cy="3255962"/>
          </a:xfrm>
          <a:custGeom>
            <a:avLst/>
            <a:gdLst>
              <a:gd name="connsiteX0" fmla="*/ 8159309 w 8283042"/>
              <a:gd name="connsiteY0" fmla="*/ 3184525 h 3255962"/>
              <a:gd name="connsiteX1" fmla="*/ 8283042 w 8283042"/>
              <a:gd name="connsiteY1" fmla="*/ 3255962 h 3255962"/>
              <a:gd name="connsiteX2" fmla="*/ 0 w 8283042"/>
              <a:gd name="connsiteY2" fmla="*/ 3255962 h 3255962"/>
              <a:gd name="connsiteX3" fmla="*/ 41244 w 8283042"/>
              <a:gd name="connsiteY3" fmla="*/ 3184525 h 3255962"/>
              <a:gd name="connsiteX4" fmla="*/ 7284932 w 8283042"/>
              <a:gd name="connsiteY4" fmla="*/ 2679703 h 3255962"/>
              <a:gd name="connsiteX5" fmla="*/ 7408664 w 8283042"/>
              <a:gd name="connsiteY5" fmla="*/ 2751140 h 3255962"/>
              <a:gd name="connsiteX6" fmla="*/ 291459 w 8283042"/>
              <a:gd name="connsiteY6" fmla="*/ 2751140 h 3255962"/>
              <a:gd name="connsiteX7" fmla="*/ 332703 w 8283042"/>
              <a:gd name="connsiteY7" fmla="*/ 2679703 h 3255962"/>
              <a:gd name="connsiteX8" fmla="*/ 6121836 w 8283042"/>
              <a:gd name="connsiteY8" fmla="*/ 2008189 h 3255962"/>
              <a:gd name="connsiteX9" fmla="*/ 720402 w 8283042"/>
              <a:gd name="connsiteY9" fmla="*/ 2008189 h 3255962"/>
              <a:gd name="connsiteX10" fmla="*/ 1123681 w 8283042"/>
              <a:gd name="connsiteY10" fmla="*/ 1309689 h 3255962"/>
              <a:gd name="connsiteX11" fmla="*/ 4911998 w 8283042"/>
              <a:gd name="connsiteY11" fmla="*/ 1309689 h 3255962"/>
              <a:gd name="connsiteX12" fmla="*/ 4716772 w 8283042"/>
              <a:gd name="connsiteY12" fmla="*/ 1196975 h 3255962"/>
              <a:gd name="connsiteX13" fmla="*/ 1188756 w 8283042"/>
              <a:gd name="connsiteY13" fmla="*/ 1196976 h 3255962"/>
              <a:gd name="connsiteX14" fmla="*/ 1879830 w 8283042"/>
              <a:gd name="connsiteY14" fmla="*/ 0 h 3255962"/>
              <a:gd name="connsiteX15" fmla="*/ 2643550 w 8283042"/>
              <a:gd name="connsiteY15" fmla="*/ 0 h 3255962"/>
              <a:gd name="connsiteX16" fmla="*/ 6462789 w 8283042"/>
              <a:gd name="connsiteY16" fmla="*/ 2205038 h 3255962"/>
              <a:gd name="connsiteX17" fmla="*/ 6897231 w 8283042"/>
              <a:gd name="connsiteY17" fmla="*/ 2455864 h 3255962"/>
              <a:gd name="connsiteX18" fmla="*/ 461936 w 8283042"/>
              <a:gd name="connsiteY18" fmla="*/ 2455864 h 3255962"/>
              <a:gd name="connsiteX19" fmla="*/ 606750 w 8283042"/>
              <a:gd name="connsiteY19" fmla="*/ 2205039 h 3255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283042" h="3255962">
                <a:moveTo>
                  <a:pt x="8159309" y="3184525"/>
                </a:moveTo>
                <a:lnTo>
                  <a:pt x="8283042" y="3255962"/>
                </a:lnTo>
                <a:lnTo>
                  <a:pt x="0" y="3255962"/>
                </a:lnTo>
                <a:lnTo>
                  <a:pt x="41244" y="3184525"/>
                </a:lnTo>
                <a:close/>
                <a:moveTo>
                  <a:pt x="7284932" y="2679703"/>
                </a:moveTo>
                <a:lnTo>
                  <a:pt x="7408664" y="2751140"/>
                </a:lnTo>
                <a:lnTo>
                  <a:pt x="291459" y="2751140"/>
                </a:lnTo>
                <a:lnTo>
                  <a:pt x="332703" y="2679703"/>
                </a:lnTo>
                <a:close/>
                <a:moveTo>
                  <a:pt x="6121836" y="2008189"/>
                </a:moveTo>
                <a:lnTo>
                  <a:pt x="720402" y="2008189"/>
                </a:lnTo>
                <a:lnTo>
                  <a:pt x="1123681" y="1309689"/>
                </a:lnTo>
                <a:lnTo>
                  <a:pt x="4911998" y="1309689"/>
                </a:lnTo>
                <a:close/>
                <a:moveTo>
                  <a:pt x="4716772" y="1196975"/>
                </a:moveTo>
                <a:lnTo>
                  <a:pt x="1188756" y="1196976"/>
                </a:lnTo>
                <a:lnTo>
                  <a:pt x="1879830" y="0"/>
                </a:lnTo>
                <a:lnTo>
                  <a:pt x="2643550" y="0"/>
                </a:lnTo>
                <a:close/>
                <a:moveTo>
                  <a:pt x="6462789" y="2205038"/>
                </a:moveTo>
                <a:lnTo>
                  <a:pt x="6897231" y="2455864"/>
                </a:lnTo>
                <a:lnTo>
                  <a:pt x="461936" y="2455864"/>
                </a:lnTo>
                <a:lnTo>
                  <a:pt x="606750" y="2205039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124562" y="2409371"/>
            <a:ext cx="6354526" cy="3577863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lnSpc>
                <a:spcPct val="100000"/>
              </a:lnSpc>
              <a:defRPr lang="en-GB" sz="3200" b="1" spc="0">
                <a:solidFill>
                  <a:schemeClr val="tx2"/>
                </a:solidFill>
                <a:latin typeface="+mj-lt"/>
              </a:defRPr>
            </a:lvl1pPr>
          </a:lstStyle>
          <a:p>
            <a:pPr marL="0" lvl="0"/>
            <a:r>
              <a:rPr lang="en-US"/>
              <a:t>Quote</a:t>
            </a:r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11B3AF5-0AF9-445C-9B18-5CED755A048F}"/>
              </a:ext>
            </a:extLst>
          </p:cNvPr>
          <p:cNvSpPr/>
          <p:nvPr userDrawn="1"/>
        </p:nvSpPr>
        <p:spPr>
          <a:xfrm>
            <a:off x="424005" y="1400629"/>
            <a:ext cx="3698738" cy="36987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Picture Placeholder 21">
            <a:extLst>
              <a:ext uri="{FF2B5EF4-FFF2-40B4-BE49-F238E27FC236}">
                <a16:creationId xmlns:a16="http://schemas.microsoft.com/office/drawing/2014/main" id="{FF97C0E2-E15D-4EB9-9FF8-CB859892B95B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562502" y="1539126"/>
            <a:ext cx="3421745" cy="3421745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50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1482934F-D15B-433B-8563-5A4037ECB287}"/>
              </a:ext>
            </a:extLst>
          </p:cNvPr>
          <p:cNvSpPr txBox="1">
            <a:spLocks/>
          </p:cNvSpPr>
          <p:nvPr userDrawn="1"/>
        </p:nvSpPr>
        <p:spPr bwMode="auto">
          <a:xfrm>
            <a:off x="4411650" y="1923750"/>
            <a:ext cx="800100" cy="1505250"/>
          </a:xfrm>
          <a:prstGeom prst="rect">
            <a:avLst/>
          </a:prstGeom>
          <a:noFill/>
        </p:spPr>
        <p:txBody>
          <a:bodyPr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172800" indent="-180000" algn="l" defTabSz="684213" rtl="0" eaLnBrk="1" fontAlgn="base" hangingPunct="1">
              <a:lnSpc>
                <a:spcPts val="368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US" sz="3200" i="1" kern="120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675" indent="-91440" algn="ctr">
              <a:lnSpc>
                <a:spcPct val="105000"/>
              </a:lnSpc>
              <a:spcAft>
                <a:spcPts val="800"/>
              </a:spcAft>
            </a:pPr>
            <a:r>
              <a:rPr lang="en-US" sz="9600" b="1" i="0">
                <a:solidFill>
                  <a:schemeClr val="tx2"/>
                </a:solidFill>
              </a:rPr>
              <a:t>“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4F7B2FA-9CC6-4114-86A4-1AFC7AB8DC4E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5CEB9D3-1AE0-4506-94BF-5A0560B20E83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13">
            <a:extLst>
              <a:ext uri="{FF2B5EF4-FFF2-40B4-BE49-F238E27FC236}">
                <a16:creationId xmlns:a16="http://schemas.microsoft.com/office/drawing/2014/main" id="{C22B8D4B-39B9-4EAD-AE41-4C1E961EAF81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EEF5E30-7D94-4346-8B55-79B1AFC23045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28165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Slide Curv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275E893-B909-4F92-896C-1901CA75CC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2E5F57C8-1811-4EED-A1DD-F65E022CFF71}"/>
              </a:ext>
            </a:extLst>
          </p:cNvPr>
          <p:cNvSpPr>
            <a:spLocks/>
          </p:cNvSpPr>
          <p:nvPr/>
        </p:nvSpPr>
        <p:spPr bwMode="auto">
          <a:xfrm rot="20994946">
            <a:off x="-308388" y="270107"/>
            <a:ext cx="12759629" cy="3500921"/>
          </a:xfrm>
          <a:custGeom>
            <a:avLst/>
            <a:gdLst>
              <a:gd name="connsiteX0" fmla="*/ 10516035 w 12759629"/>
              <a:gd name="connsiteY0" fmla="*/ 2541856 h 3500921"/>
              <a:gd name="connsiteX1" fmla="*/ 12070532 w 12759629"/>
              <a:gd name="connsiteY1" fmla="*/ 3047516 h 3500921"/>
              <a:gd name="connsiteX2" fmla="*/ 12340450 w 12759629"/>
              <a:gd name="connsiteY2" fmla="*/ 3189806 h 3500921"/>
              <a:gd name="connsiteX3" fmla="*/ 12320059 w 12759629"/>
              <a:gd name="connsiteY3" fmla="*/ 3304463 h 3500921"/>
              <a:gd name="connsiteX4" fmla="*/ 12187055 w 12759629"/>
              <a:gd name="connsiteY4" fmla="*/ 3237627 h 3500921"/>
              <a:gd name="connsiteX5" fmla="*/ 9703854 w 12759629"/>
              <a:gd name="connsiteY5" fmla="*/ 2636906 h 3500921"/>
              <a:gd name="connsiteX6" fmla="*/ 6410869 w 12759629"/>
              <a:gd name="connsiteY6" fmla="*/ 3114646 h 3500921"/>
              <a:gd name="connsiteX7" fmla="*/ 3103029 w 12759629"/>
              <a:gd name="connsiteY7" fmla="*/ 3500820 h 3500921"/>
              <a:gd name="connsiteX8" fmla="*/ 27535 w 12759629"/>
              <a:gd name="connsiteY8" fmla="*/ 2961569 h 3500921"/>
              <a:gd name="connsiteX9" fmla="*/ 0 w 12759629"/>
              <a:gd name="connsiteY9" fmla="*/ 2948829 h 3500921"/>
              <a:gd name="connsiteX10" fmla="*/ 6084 w 12759629"/>
              <a:gd name="connsiteY10" fmla="*/ 2914623 h 3500921"/>
              <a:gd name="connsiteX11" fmla="*/ 36566 w 12759629"/>
              <a:gd name="connsiteY11" fmla="*/ 2929330 h 3500921"/>
              <a:gd name="connsiteX12" fmla="*/ 3107981 w 12759629"/>
              <a:gd name="connsiteY12" fmla="*/ 3484895 h 3500921"/>
              <a:gd name="connsiteX13" fmla="*/ 6410869 w 12759629"/>
              <a:gd name="connsiteY13" fmla="*/ 3035023 h 3500921"/>
              <a:gd name="connsiteX14" fmla="*/ 9693950 w 12759629"/>
              <a:gd name="connsiteY14" fmla="*/ 2477659 h 3500921"/>
              <a:gd name="connsiteX15" fmla="*/ 10516035 w 12759629"/>
              <a:gd name="connsiteY15" fmla="*/ 2541856 h 3500921"/>
              <a:gd name="connsiteX16" fmla="*/ 10663864 w 12759629"/>
              <a:gd name="connsiteY16" fmla="*/ 1743885 h 3500921"/>
              <a:gd name="connsiteX17" fmla="*/ 12361031 w 12759629"/>
              <a:gd name="connsiteY17" fmla="*/ 2490300 h 3500921"/>
              <a:gd name="connsiteX18" fmla="*/ 12452364 w 12759629"/>
              <a:gd name="connsiteY18" fmla="*/ 2560519 h 3500921"/>
              <a:gd name="connsiteX19" fmla="*/ 12394470 w 12759629"/>
              <a:gd name="connsiteY19" fmla="*/ 2886055 h 3500921"/>
              <a:gd name="connsiteX20" fmla="*/ 12350704 w 12759629"/>
              <a:gd name="connsiteY20" fmla="*/ 2856440 h 3500921"/>
              <a:gd name="connsiteX21" fmla="*/ 9674113 w 12759629"/>
              <a:gd name="connsiteY21" fmla="*/ 2079999 h 3500921"/>
              <a:gd name="connsiteX22" fmla="*/ 6410950 w 12759629"/>
              <a:gd name="connsiteY22" fmla="*/ 2820279 h 3500921"/>
              <a:gd name="connsiteX23" fmla="*/ 3123029 w 12759629"/>
              <a:gd name="connsiteY23" fmla="*/ 3433200 h 3500921"/>
              <a:gd name="connsiteX24" fmla="*/ 64774 w 12759629"/>
              <a:gd name="connsiteY24" fmla="*/ 2832803 h 3500921"/>
              <a:gd name="connsiteX25" fmla="*/ 24504 w 12759629"/>
              <a:gd name="connsiteY25" fmla="*/ 2811044 h 3500921"/>
              <a:gd name="connsiteX26" fmla="*/ 47732 w 12759629"/>
              <a:gd name="connsiteY26" fmla="*/ 2680435 h 3500921"/>
              <a:gd name="connsiteX27" fmla="*/ 97636 w 12759629"/>
              <a:gd name="connsiteY27" fmla="*/ 2708386 h 3500921"/>
              <a:gd name="connsiteX28" fmla="*/ 3137884 w 12759629"/>
              <a:gd name="connsiteY28" fmla="*/ 3361559 h 3500921"/>
              <a:gd name="connsiteX29" fmla="*/ 6410950 w 12759629"/>
              <a:gd name="connsiteY29" fmla="*/ 2565559 h 3500921"/>
              <a:gd name="connsiteX30" fmla="*/ 9649354 w 12759629"/>
              <a:gd name="connsiteY30" fmla="*/ 1697920 h 3500921"/>
              <a:gd name="connsiteX31" fmla="*/ 10663864 w 12759629"/>
              <a:gd name="connsiteY31" fmla="*/ 1743885 h 3500921"/>
              <a:gd name="connsiteX32" fmla="*/ 10969792 w 12759629"/>
              <a:gd name="connsiteY32" fmla="*/ 889041 h 3500921"/>
              <a:gd name="connsiteX33" fmla="*/ 12565593 w 12759629"/>
              <a:gd name="connsiteY33" fmla="*/ 1623395 h 3500921"/>
              <a:gd name="connsiteX34" fmla="*/ 12612354 w 12759629"/>
              <a:gd name="connsiteY34" fmla="*/ 1660905 h 3500921"/>
              <a:gd name="connsiteX35" fmla="*/ 12489095 w 12759629"/>
              <a:gd name="connsiteY35" fmla="*/ 2353982 h 3500921"/>
              <a:gd name="connsiteX36" fmla="*/ 12488942 w 12759629"/>
              <a:gd name="connsiteY36" fmla="*/ 2353851 h 3500921"/>
              <a:gd name="connsiteX37" fmla="*/ 9633837 w 12759629"/>
              <a:gd name="connsiteY37" fmla="*/ 1455647 h 3500921"/>
              <a:gd name="connsiteX38" fmla="*/ 6410394 w 12759629"/>
              <a:gd name="connsiteY38" fmla="*/ 2398498 h 3500921"/>
              <a:gd name="connsiteX39" fmla="*/ 3147339 w 12759629"/>
              <a:gd name="connsiteY39" fmla="*/ 3281676 h 3500921"/>
              <a:gd name="connsiteX40" fmla="*/ 120302 w 12759629"/>
              <a:gd name="connsiteY40" fmla="*/ 2620525 h 3500921"/>
              <a:gd name="connsiteX41" fmla="*/ 64391 w 12759629"/>
              <a:gd name="connsiteY41" fmla="*/ 2586765 h 3500921"/>
              <a:gd name="connsiteX42" fmla="*/ 129014 w 12759629"/>
              <a:gd name="connsiteY42" fmla="*/ 2223396 h 3500921"/>
              <a:gd name="connsiteX43" fmla="*/ 207516 w 12759629"/>
              <a:gd name="connsiteY43" fmla="*/ 2271822 h 3500921"/>
              <a:gd name="connsiteX44" fmla="*/ 3196854 w 12759629"/>
              <a:gd name="connsiteY44" fmla="*/ 2875891 h 3500921"/>
              <a:gd name="connsiteX45" fmla="*/ 6410395 w 12759629"/>
              <a:gd name="connsiteY45" fmla="*/ 1805735 h 3500921"/>
              <a:gd name="connsiteX46" fmla="*/ 9579371 w 12759629"/>
              <a:gd name="connsiteY46" fmla="*/ 846970 h 3500921"/>
              <a:gd name="connsiteX47" fmla="*/ 10969792 w 12759629"/>
              <a:gd name="connsiteY47" fmla="*/ 889041 h 3500921"/>
              <a:gd name="connsiteX48" fmla="*/ 12695153 w 12759629"/>
              <a:gd name="connsiteY48" fmla="*/ 821327 h 3500921"/>
              <a:gd name="connsiteX49" fmla="*/ 12759629 w 12759629"/>
              <a:gd name="connsiteY49" fmla="*/ 832794 h 3500921"/>
              <a:gd name="connsiteX50" fmla="*/ 12754040 w 12759629"/>
              <a:gd name="connsiteY50" fmla="*/ 864218 h 3500921"/>
              <a:gd name="connsiteX51" fmla="*/ 9634801 w 12759629"/>
              <a:gd name="connsiteY51" fmla="*/ 277064 h 3500921"/>
              <a:gd name="connsiteX52" fmla="*/ 12174055 w 12759629"/>
              <a:gd name="connsiteY52" fmla="*/ 728654 h 3500921"/>
              <a:gd name="connsiteX53" fmla="*/ 12314087 w 12759629"/>
              <a:gd name="connsiteY53" fmla="*/ 809460 h 3500921"/>
              <a:gd name="connsiteX54" fmla="*/ 12513862 w 12759629"/>
              <a:gd name="connsiteY54" fmla="*/ 939924 h 3500921"/>
              <a:gd name="connsiteX55" fmla="*/ 12714277 w 12759629"/>
              <a:gd name="connsiteY55" fmla="*/ 1087803 h 3500921"/>
              <a:gd name="connsiteX56" fmla="*/ 12643623 w 12759629"/>
              <a:gd name="connsiteY56" fmla="*/ 1485082 h 3500921"/>
              <a:gd name="connsiteX57" fmla="*/ 12600454 w 12759629"/>
              <a:gd name="connsiteY57" fmla="*/ 1452040 h 3500921"/>
              <a:gd name="connsiteX58" fmla="*/ 9589210 w 12759629"/>
              <a:gd name="connsiteY58" fmla="*/ 735230 h 3500921"/>
              <a:gd name="connsiteX59" fmla="*/ 6425088 w 12759629"/>
              <a:gd name="connsiteY59" fmla="*/ 1694315 h 3500921"/>
              <a:gd name="connsiteX60" fmla="*/ 3221352 w 12759629"/>
              <a:gd name="connsiteY60" fmla="*/ 2804625 h 3500921"/>
              <a:gd name="connsiteX61" fmla="*/ 227896 w 12759629"/>
              <a:gd name="connsiteY61" fmla="*/ 2237254 h 3500921"/>
              <a:gd name="connsiteX62" fmla="*/ 136311 w 12759629"/>
              <a:gd name="connsiteY62" fmla="*/ 2182365 h 3500921"/>
              <a:gd name="connsiteX63" fmla="*/ 209053 w 12759629"/>
              <a:gd name="connsiteY63" fmla="*/ 1773343 h 3500921"/>
              <a:gd name="connsiteX64" fmla="*/ 316297 w 12759629"/>
              <a:gd name="connsiteY64" fmla="*/ 1834690 h 3500921"/>
              <a:gd name="connsiteX65" fmla="*/ 3216401 w 12759629"/>
              <a:gd name="connsiteY65" fmla="*/ 2350950 h 3500921"/>
              <a:gd name="connsiteX66" fmla="*/ 6425087 w 12759629"/>
              <a:gd name="connsiteY66" fmla="*/ 1240640 h 3500921"/>
              <a:gd name="connsiteX67" fmla="*/ 8321580 w 12759629"/>
              <a:gd name="connsiteY67" fmla="*/ 548189 h 3500921"/>
              <a:gd name="connsiteX68" fmla="*/ 9584258 w 12759629"/>
              <a:gd name="connsiteY68" fmla="*/ 281555 h 3500921"/>
              <a:gd name="connsiteX69" fmla="*/ 8076887 w 12759629"/>
              <a:gd name="connsiteY69" fmla="*/ 0 h 3500921"/>
              <a:gd name="connsiteX70" fmla="*/ 9077142 w 12759629"/>
              <a:gd name="connsiteY70" fmla="*/ 177888 h 3500921"/>
              <a:gd name="connsiteX71" fmla="*/ 8801496 w 12759629"/>
              <a:gd name="connsiteY71" fmla="*/ 241291 h 3500921"/>
              <a:gd name="connsiteX72" fmla="*/ 6485520 w 12759629"/>
              <a:gd name="connsiteY72" fmla="*/ 1101274 h 3500921"/>
              <a:gd name="connsiteX73" fmla="*/ 3365985 w 12759629"/>
              <a:gd name="connsiteY73" fmla="*/ 2267067 h 3500921"/>
              <a:gd name="connsiteX74" fmla="*/ 393929 w 12759629"/>
              <a:gd name="connsiteY74" fmla="*/ 1766952 h 3500921"/>
              <a:gd name="connsiteX75" fmla="*/ 227146 w 12759629"/>
              <a:gd name="connsiteY75" fmla="*/ 1671603 h 3500921"/>
              <a:gd name="connsiteX76" fmla="*/ 298125 w 12759629"/>
              <a:gd name="connsiteY76" fmla="*/ 1272495 h 3500921"/>
              <a:gd name="connsiteX77" fmla="*/ 466713 w 12759629"/>
              <a:gd name="connsiteY77" fmla="*/ 1365124 h 3500921"/>
              <a:gd name="connsiteX78" fmla="*/ 3346178 w 12759629"/>
              <a:gd name="connsiteY78" fmla="*/ 1817461 h 3500921"/>
              <a:gd name="connsiteX79" fmla="*/ 6470665 w 12759629"/>
              <a:gd name="connsiteY79" fmla="*/ 651668 h 3500921"/>
              <a:gd name="connsiteX80" fmla="*/ 7856352 w 12759629"/>
              <a:gd name="connsiteY80" fmla="*/ 73683 h 3500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12759629" h="3500921">
                <a:moveTo>
                  <a:pt x="10516035" y="2541856"/>
                </a:moveTo>
                <a:cubicBezTo>
                  <a:pt x="11030903" y="2624900"/>
                  <a:pt x="11548218" y="2790173"/>
                  <a:pt x="12070532" y="3047516"/>
                </a:cubicBezTo>
                <a:lnTo>
                  <a:pt x="12340450" y="3189806"/>
                </a:lnTo>
                <a:lnTo>
                  <a:pt x="12320059" y="3304463"/>
                </a:lnTo>
                <a:lnTo>
                  <a:pt x="12187055" y="3237627"/>
                </a:lnTo>
                <a:cubicBezTo>
                  <a:pt x="11350964" y="2834721"/>
                  <a:pt x="10524624" y="2642878"/>
                  <a:pt x="9703854" y="2636906"/>
                </a:cubicBezTo>
                <a:cubicBezTo>
                  <a:pt x="8604542" y="2609038"/>
                  <a:pt x="7510181" y="2915588"/>
                  <a:pt x="6410869" y="3114646"/>
                </a:cubicBezTo>
                <a:cubicBezTo>
                  <a:pt x="5311558" y="3349536"/>
                  <a:pt x="4207293" y="3484895"/>
                  <a:pt x="3103029" y="3500820"/>
                </a:cubicBezTo>
                <a:cubicBezTo>
                  <a:pt x="2072424" y="3504552"/>
                  <a:pt x="1041819" y="3406811"/>
                  <a:pt x="27535" y="2961569"/>
                </a:cubicBezTo>
                <a:lnTo>
                  <a:pt x="0" y="2948829"/>
                </a:lnTo>
                <a:lnTo>
                  <a:pt x="6084" y="2914623"/>
                </a:lnTo>
                <a:lnTo>
                  <a:pt x="36566" y="2929330"/>
                </a:lnTo>
                <a:cubicBezTo>
                  <a:pt x="1046771" y="3391821"/>
                  <a:pt x="2077376" y="3496093"/>
                  <a:pt x="3107981" y="3484895"/>
                </a:cubicBezTo>
                <a:cubicBezTo>
                  <a:pt x="4212245" y="3461008"/>
                  <a:pt x="5311557" y="3305743"/>
                  <a:pt x="6410869" y="3035023"/>
                </a:cubicBezTo>
                <a:cubicBezTo>
                  <a:pt x="7510181" y="2808097"/>
                  <a:pt x="8599590" y="2469697"/>
                  <a:pt x="9693950" y="2477659"/>
                </a:cubicBezTo>
                <a:cubicBezTo>
                  <a:pt x="9967541" y="2476664"/>
                  <a:pt x="10241440" y="2497565"/>
                  <a:pt x="10516035" y="2541856"/>
                </a:cubicBezTo>
                <a:close/>
                <a:moveTo>
                  <a:pt x="10663864" y="1743885"/>
                </a:moveTo>
                <a:cubicBezTo>
                  <a:pt x="11223806" y="1839737"/>
                  <a:pt x="11787945" y="2065808"/>
                  <a:pt x="12361031" y="2490300"/>
                </a:cubicBezTo>
                <a:lnTo>
                  <a:pt x="12452364" y="2560519"/>
                </a:lnTo>
                <a:lnTo>
                  <a:pt x="12394470" y="2886055"/>
                </a:lnTo>
                <a:lnTo>
                  <a:pt x="12350704" y="2856440"/>
                </a:lnTo>
                <a:cubicBezTo>
                  <a:pt x="11444342" y="2270184"/>
                  <a:pt x="10559227" y="2047662"/>
                  <a:pt x="9674113" y="2079999"/>
                </a:cubicBezTo>
                <a:cubicBezTo>
                  <a:pt x="8584741" y="2107859"/>
                  <a:pt x="7505273" y="2521779"/>
                  <a:pt x="6410950" y="2820279"/>
                </a:cubicBezTo>
                <a:cubicBezTo>
                  <a:pt x="5321578" y="3162559"/>
                  <a:pt x="4222304" y="3385439"/>
                  <a:pt x="3123029" y="3433200"/>
                </a:cubicBezTo>
                <a:cubicBezTo>
                  <a:pt x="2092458" y="3466780"/>
                  <a:pt x="1066240" y="3346448"/>
                  <a:pt x="64774" y="2832803"/>
                </a:cubicBezTo>
                <a:lnTo>
                  <a:pt x="24504" y="2811044"/>
                </a:lnTo>
                <a:lnTo>
                  <a:pt x="47732" y="2680435"/>
                </a:lnTo>
                <a:lnTo>
                  <a:pt x="97636" y="2708386"/>
                </a:lnTo>
                <a:cubicBezTo>
                  <a:pt x="1090380" y="3240061"/>
                  <a:pt x="2111955" y="3424990"/>
                  <a:pt x="3137884" y="3361559"/>
                </a:cubicBezTo>
                <a:cubicBezTo>
                  <a:pt x="4232207" y="3297879"/>
                  <a:pt x="5326530" y="2951619"/>
                  <a:pt x="6410950" y="2565559"/>
                </a:cubicBezTo>
                <a:cubicBezTo>
                  <a:pt x="7495369" y="2191439"/>
                  <a:pt x="8569886" y="1777519"/>
                  <a:pt x="9649354" y="1697920"/>
                </a:cubicBezTo>
                <a:cubicBezTo>
                  <a:pt x="9986687" y="1675532"/>
                  <a:pt x="10324505" y="1685793"/>
                  <a:pt x="10663864" y="1743885"/>
                </a:cubicBezTo>
                <a:close/>
                <a:moveTo>
                  <a:pt x="10969792" y="889041"/>
                </a:moveTo>
                <a:cubicBezTo>
                  <a:pt x="11494753" y="992910"/>
                  <a:pt x="12025114" y="1215559"/>
                  <a:pt x="12565593" y="1623395"/>
                </a:cubicBezTo>
                <a:lnTo>
                  <a:pt x="12612354" y="1660905"/>
                </a:lnTo>
                <a:lnTo>
                  <a:pt x="12489095" y="2353982"/>
                </a:lnTo>
                <a:lnTo>
                  <a:pt x="12488942" y="2353851"/>
                </a:lnTo>
                <a:cubicBezTo>
                  <a:pt x="11517970" y="1566603"/>
                  <a:pt x="10574007" y="1375584"/>
                  <a:pt x="9633837" y="1455647"/>
                </a:cubicBezTo>
                <a:cubicBezTo>
                  <a:pt x="8559356" y="1547147"/>
                  <a:pt x="7489826" y="1988736"/>
                  <a:pt x="6410394" y="2398498"/>
                </a:cubicBezTo>
                <a:cubicBezTo>
                  <a:pt x="5330962" y="2812239"/>
                  <a:pt x="4236674" y="3198132"/>
                  <a:pt x="3147339" y="3281676"/>
                </a:cubicBezTo>
                <a:cubicBezTo>
                  <a:pt x="2126087" y="3367457"/>
                  <a:pt x="1104834" y="3187502"/>
                  <a:pt x="120302" y="2620525"/>
                </a:cubicBezTo>
                <a:lnTo>
                  <a:pt x="64391" y="2586765"/>
                </a:lnTo>
                <a:lnTo>
                  <a:pt x="129014" y="2223396"/>
                </a:lnTo>
                <a:lnTo>
                  <a:pt x="207516" y="2271822"/>
                </a:lnTo>
                <a:cubicBezTo>
                  <a:pt x="1182202" y="2845122"/>
                  <a:pt x="2189528" y="3021347"/>
                  <a:pt x="3196854" y="2875891"/>
                </a:cubicBezTo>
                <a:cubicBezTo>
                  <a:pt x="4271335" y="2732674"/>
                  <a:pt x="5345816" y="2227432"/>
                  <a:pt x="6410395" y="1805735"/>
                </a:cubicBezTo>
                <a:cubicBezTo>
                  <a:pt x="7474973" y="1348233"/>
                  <a:pt x="8524696" y="978253"/>
                  <a:pt x="9579371" y="846970"/>
                </a:cubicBezTo>
                <a:cubicBezTo>
                  <a:pt x="10040791" y="798236"/>
                  <a:pt x="10503160" y="796713"/>
                  <a:pt x="10969792" y="889041"/>
                </a:cubicBezTo>
                <a:close/>
                <a:moveTo>
                  <a:pt x="12695153" y="821327"/>
                </a:moveTo>
                <a:lnTo>
                  <a:pt x="12759629" y="832794"/>
                </a:lnTo>
                <a:lnTo>
                  <a:pt x="12754040" y="864218"/>
                </a:lnTo>
                <a:close/>
                <a:moveTo>
                  <a:pt x="9634801" y="277064"/>
                </a:moveTo>
                <a:lnTo>
                  <a:pt x="12174055" y="728654"/>
                </a:lnTo>
                <a:lnTo>
                  <a:pt x="12314087" y="809460"/>
                </a:lnTo>
                <a:cubicBezTo>
                  <a:pt x="12380513" y="850280"/>
                  <a:pt x="12447102" y="893724"/>
                  <a:pt x="12513862" y="939924"/>
                </a:cubicBezTo>
                <a:lnTo>
                  <a:pt x="12714277" y="1087803"/>
                </a:lnTo>
                <a:lnTo>
                  <a:pt x="12643623" y="1485082"/>
                </a:lnTo>
                <a:lnTo>
                  <a:pt x="12600454" y="1452040"/>
                </a:lnTo>
                <a:cubicBezTo>
                  <a:pt x="11566786" y="703751"/>
                  <a:pt x="10577998" y="623304"/>
                  <a:pt x="9589210" y="735230"/>
                </a:cubicBezTo>
                <a:cubicBezTo>
                  <a:pt x="8534502" y="874516"/>
                  <a:pt x="7484746" y="1232681"/>
                  <a:pt x="6425088" y="1694315"/>
                </a:cubicBezTo>
                <a:cubicBezTo>
                  <a:pt x="5365430" y="2120133"/>
                  <a:pt x="4295867" y="2649420"/>
                  <a:pt x="3221352" y="2804625"/>
                </a:cubicBezTo>
                <a:cubicBezTo>
                  <a:pt x="2218638" y="2965053"/>
                  <a:pt x="1207219" y="2796697"/>
                  <a:pt x="227896" y="2237254"/>
                </a:cubicBezTo>
                <a:lnTo>
                  <a:pt x="136311" y="2182365"/>
                </a:lnTo>
                <a:lnTo>
                  <a:pt x="209053" y="1773343"/>
                </a:lnTo>
                <a:lnTo>
                  <a:pt x="316297" y="1834690"/>
                </a:lnTo>
                <a:cubicBezTo>
                  <a:pt x="1266678" y="2353048"/>
                  <a:pt x="2241539" y="2507646"/>
                  <a:pt x="3216401" y="2350950"/>
                </a:cubicBezTo>
                <a:cubicBezTo>
                  <a:pt x="4290915" y="2195745"/>
                  <a:pt x="5365428" y="1666458"/>
                  <a:pt x="6425087" y="1240640"/>
                </a:cubicBezTo>
                <a:cubicBezTo>
                  <a:pt x="7058903" y="966047"/>
                  <a:pt x="7687765" y="723291"/>
                  <a:pt x="8321580" y="548189"/>
                </a:cubicBezTo>
                <a:cubicBezTo>
                  <a:pt x="8742473" y="428801"/>
                  <a:pt x="9163364" y="337269"/>
                  <a:pt x="9584258" y="281555"/>
                </a:cubicBezTo>
                <a:close/>
                <a:moveTo>
                  <a:pt x="8076887" y="0"/>
                </a:moveTo>
                <a:lnTo>
                  <a:pt x="9077142" y="177888"/>
                </a:lnTo>
                <a:lnTo>
                  <a:pt x="8801496" y="241291"/>
                </a:lnTo>
                <a:cubicBezTo>
                  <a:pt x="8029504" y="437310"/>
                  <a:pt x="7261690" y="740197"/>
                  <a:pt x="6485520" y="1101274"/>
                </a:cubicBezTo>
                <a:cubicBezTo>
                  <a:pt x="5455578" y="1546902"/>
                  <a:pt x="4420685" y="2091999"/>
                  <a:pt x="3365985" y="2267067"/>
                </a:cubicBezTo>
                <a:cubicBezTo>
                  <a:pt x="2377204" y="2449844"/>
                  <a:pt x="1379719" y="2303903"/>
                  <a:pt x="393929" y="1766952"/>
                </a:cubicBezTo>
                <a:lnTo>
                  <a:pt x="227146" y="1671603"/>
                </a:lnTo>
                <a:lnTo>
                  <a:pt x="298125" y="1272495"/>
                </a:lnTo>
                <a:lnTo>
                  <a:pt x="466713" y="1365124"/>
                </a:lnTo>
                <a:cubicBezTo>
                  <a:pt x="1420551" y="1863855"/>
                  <a:pt x="2389893" y="1992778"/>
                  <a:pt x="3346178" y="1817461"/>
                </a:cubicBezTo>
                <a:cubicBezTo>
                  <a:pt x="4400879" y="1642393"/>
                  <a:pt x="5440723" y="1097296"/>
                  <a:pt x="6470665" y="651668"/>
                </a:cubicBezTo>
                <a:cubicBezTo>
                  <a:pt x="6931168" y="433828"/>
                  <a:pt x="7394457" y="238369"/>
                  <a:pt x="7856352" y="73683"/>
                </a:cubicBezTo>
                <a:close/>
              </a:path>
            </a:pathLst>
          </a:custGeom>
          <a:gradFill flip="none" rotWithShape="1">
            <a:gsLst>
              <a:gs pos="23000">
                <a:schemeClr val="bg2">
                  <a:alpha val="0"/>
                </a:schemeClr>
              </a:gs>
              <a:gs pos="100000">
                <a:schemeClr val="bg2"/>
              </a:gs>
            </a:gsLst>
            <a:lin ang="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1776770" y="4752155"/>
            <a:ext cx="9680574" cy="1310968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lnSpc>
                <a:spcPct val="100000"/>
              </a:lnSpc>
              <a:defRPr lang="en-GB" sz="2400" b="0" i="1" spc="0">
                <a:solidFill>
                  <a:schemeClr val="tx2"/>
                </a:solidFill>
                <a:latin typeface="+mj-lt"/>
              </a:defRPr>
            </a:lvl1pPr>
          </a:lstStyle>
          <a:p>
            <a:pPr marL="0" lvl="0"/>
            <a:r>
              <a:rPr lang="en-US"/>
              <a:t>Quote</a:t>
            </a:r>
            <a:endParaRPr lang="en-GB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85BDC404-2F32-43B2-8FF8-F44E737B7739}"/>
              </a:ext>
            </a:extLst>
          </p:cNvPr>
          <p:cNvSpPr/>
          <p:nvPr userDrawn="1"/>
        </p:nvSpPr>
        <p:spPr>
          <a:xfrm>
            <a:off x="1" y="1"/>
            <a:ext cx="4716581" cy="4149353"/>
          </a:xfrm>
          <a:custGeom>
            <a:avLst/>
            <a:gdLst>
              <a:gd name="connsiteX0" fmla="*/ 0 w 4716581"/>
              <a:gd name="connsiteY0" fmla="*/ 0 h 4149353"/>
              <a:gd name="connsiteX1" fmla="*/ 4324798 w 4716581"/>
              <a:gd name="connsiteY1" fmla="*/ 0 h 4149353"/>
              <a:gd name="connsiteX2" fmla="*/ 4385617 w 4716581"/>
              <a:gd name="connsiteY2" fmla="*/ 100111 h 4149353"/>
              <a:gd name="connsiteX3" fmla="*/ 4716581 w 4716581"/>
              <a:gd name="connsiteY3" fmla="*/ 1407189 h 4149353"/>
              <a:gd name="connsiteX4" fmla="*/ 1974417 w 4716581"/>
              <a:gd name="connsiteY4" fmla="*/ 4149353 h 4149353"/>
              <a:gd name="connsiteX5" fmla="*/ 35414 w 4716581"/>
              <a:gd name="connsiteY5" fmla="*/ 3346192 h 4149353"/>
              <a:gd name="connsiteX6" fmla="*/ 0 w 4716581"/>
              <a:gd name="connsiteY6" fmla="*/ 3307226 h 4149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16581" h="4149353">
                <a:moveTo>
                  <a:pt x="0" y="0"/>
                </a:moveTo>
                <a:lnTo>
                  <a:pt x="4324798" y="0"/>
                </a:lnTo>
                <a:lnTo>
                  <a:pt x="4385617" y="100111"/>
                </a:lnTo>
                <a:cubicBezTo>
                  <a:pt x="4596688" y="488657"/>
                  <a:pt x="4716581" y="933922"/>
                  <a:pt x="4716581" y="1407189"/>
                </a:cubicBezTo>
                <a:cubicBezTo>
                  <a:pt x="4716581" y="2921644"/>
                  <a:pt x="3488872" y="4149353"/>
                  <a:pt x="1974417" y="4149353"/>
                </a:cubicBezTo>
                <a:cubicBezTo>
                  <a:pt x="1217190" y="4149353"/>
                  <a:pt x="531649" y="3842426"/>
                  <a:pt x="35414" y="3346192"/>
                </a:cubicBezTo>
                <a:lnTo>
                  <a:pt x="0" y="330722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87D3D51C-EF1C-4FF2-AB62-ADC1DF32A287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1" y="0"/>
            <a:ext cx="4524507" cy="3957278"/>
          </a:xfrm>
          <a:custGeom>
            <a:avLst/>
            <a:gdLst>
              <a:gd name="connsiteX0" fmla="*/ 8414 w 4524507"/>
              <a:gd name="connsiteY0" fmla="*/ 0 h 3957278"/>
              <a:gd name="connsiteX1" fmla="*/ 4048912 w 4524507"/>
              <a:gd name="connsiteY1" fmla="*/ 0 h 3957278"/>
              <a:gd name="connsiteX2" fmla="*/ 4098256 w 4524507"/>
              <a:gd name="connsiteY2" fmla="*/ 65987 h 3957278"/>
              <a:gd name="connsiteX3" fmla="*/ 4524507 w 4524507"/>
              <a:gd name="connsiteY3" fmla="*/ 1461436 h 3957278"/>
              <a:gd name="connsiteX4" fmla="*/ 2028663 w 4524507"/>
              <a:gd name="connsiteY4" fmla="*/ 3957278 h 3957278"/>
              <a:gd name="connsiteX5" fmla="*/ 102748 w 4524507"/>
              <a:gd name="connsiteY5" fmla="*/ 3049023 h 3957278"/>
              <a:gd name="connsiteX6" fmla="*/ 0 w 4524507"/>
              <a:gd name="connsiteY6" fmla="*/ 2911620 h 3957278"/>
              <a:gd name="connsiteX7" fmla="*/ 0 w 4524507"/>
              <a:gd name="connsiteY7" fmla="*/ 11253 h 3957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24507" h="3957278">
                <a:moveTo>
                  <a:pt x="8414" y="0"/>
                </a:moveTo>
                <a:lnTo>
                  <a:pt x="4048912" y="0"/>
                </a:lnTo>
                <a:lnTo>
                  <a:pt x="4098256" y="65987"/>
                </a:lnTo>
                <a:cubicBezTo>
                  <a:pt x="4367369" y="464326"/>
                  <a:pt x="4524507" y="944530"/>
                  <a:pt x="4524507" y="1461436"/>
                </a:cubicBezTo>
                <a:cubicBezTo>
                  <a:pt x="4524507" y="2839851"/>
                  <a:pt x="3407080" y="3957278"/>
                  <a:pt x="2028663" y="3957278"/>
                </a:cubicBezTo>
                <a:cubicBezTo>
                  <a:pt x="1253303" y="3957278"/>
                  <a:pt x="560523" y="3603717"/>
                  <a:pt x="102748" y="3049023"/>
                </a:cubicBezTo>
                <a:lnTo>
                  <a:pt x="0" y="2911620"/>
                </a:lnTo>
                <a:lnTo>
                  <a:pt x="0" y="11253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50000"/>
              </a:schemeClr>
            </a:bgClr>
          </a:pattFill>
        </p:spPr>
        <p:txBody>
          <a:bodyPr vert="horz" wrap="square" lIns="91440" tIns="457200" rIns="91440" bIns="45720" rtlCol="0" anchor="t" anchorCtr="1">
            <a:noAutofit/>
          </a:bodyPr>
          <a:lstStyle>
            <a:lvl1pPr>
              <a:defRPr lang="en-GB" sz="12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1482934F-D15B-433B-8563-5A4037ECB287}"/>
              </a:ext>
            </a:extLst>
          </p:cNvPr>
          <p:cNvSpPr txBox="1">
            <a:spLocks/>
          </p:cNvSpPr>
          <p:nvPr userDrawn="1"/>
        </p:nvSpPr>
        <p:spPr bwMode="auto">
          <a:xfrm>
            <a:off x="976670" y="4475195"/>
            <a:ext cx="800100" cy="1505250"/>
          </a:xfrm>
          <a:prstGeom prst="rect">
            <a:avLst/>
          </a:prstGeom>
          <a:noFill/>
        </p:spPr>
        <p:txBody>
          <a:bodyPr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marL="172800" indent="-180000" algn="l" defTabSz="684213" rtl="0" eaLnBrk="1" fontAlgn="base" hangingPunct="1">
              <a:lnSpc>
                <a:spcPts val="3680"/>
              </a:lnSpc>
              <a:spcBef>
                <a:spcPts val="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Arial" charset="0"/>
              <a:buNone/>
              <a:defRPr lang="en-US" sz="3200" i="1" kern="120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1pPr>
            <a:lvl2pPr marL="358775" indent="-215900" algn="l" defTabSz="684213" rtl="0" eaLnBrk="1" fontAlgn="base" hangingPunct="1">
              <a:lnSpc>
                <a:spcPct val="950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lang="en-US" sz="14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2pPr>
            <a:lvl3pPr marL="431800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3pPr>
            <a:lvl4pPr marL="503238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4pPr>
            <a:lvl5pPr marL="574675" indent="-169863" algn="l" defTabSz="684213" rtl="0" eaLnBrk="1" fontAlgn="base" hangingPunct="1">
              <a:lnSpc>
                <a:spcPct val="95000"/>
              </a:lnSpc>
              <a:spcBef>
                <a:spcPts val="625"/>
              </a:spcBef>
              <a:spcAft>
                <a:spcPct val="0"/>
              </a:spcAft>
              <a:buFont typeface="Arial" charset="0"/>
              <a:buChar char="•"/>
              <a:defRPr lang="en-US" sz="1100" kern="1200" dirty="0">
                <a:solidFill>
                  <a:schemeClr val="tx1"/>
                </a:solidFill>
                <a:latin typeface="+mn-lt"/>
                <a:ea typeface="ＭＳ Ｐゴシック" charset="0"/>
                <a:cs typeface="CiscoSans"/>
              </a:defRPr>
            </a:lvl5pPr>
            <a:lvl6pPr marL="863856" indent="-171445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9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35844" indent="-171422" algn="l" defTabSz="685777" rtl="0" eaLnBrk="1" latinLnBrk="0" hangingPunct="1">
              <a:spcBef>
                <a:spcPts val="600"/>
              </a:spcBef>
              <a:buFont typeface="Arial" pitchFamily="34" charset="0"/>
              <a:buChar char="•"/>
              <a:defRPr sz="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220" indent="0" algn="l" defTabSz="685777" rtl="0" eaLnBrk="1" latinLnBrk="0" hangingPunct="1">
              <a:spcBef>
                <a:spcPct val="20000"/>
              </a:spcBef>
              <a:buFont typeface="Arial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53" indent="-171445" algn="l" defTabSz="6857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6675" indent="-91440" algn="ctr">
              <a:lnSpc>
                <a:spcPct val="105000"/>
              </a:lnSpc>
              <a:spcAft>
                <a:spcPts val="800"/>
              </a:spcAft>
            </a:pPr>
            <a:r>
              <a:rPr lang="en-US" sz="9600" b="1" i="0">
                <a:solidFill>
                  <a:schemeClr val="tx2"/>
                </a:solidFill>
              </a:rPr>
              <a:t>“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C8AD67CF-75C0-4B27-B3F2-C99382A990DA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AD26E31-DFC7-4619-9B7C-D90ABC8CCB4A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Slide Number Placeholder 13">
            <a:extLst>
              <a:ext uri="{FF2B5EF4-FFF2-40B4-BE49-F238E27FC236}">
                <a16:creationId xmlns:a16="http://schemas.microsoft.com/office/drawing/2014/main" id="{BBB6659B-6CE0-4853-BB6C-1DAC306ED28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8C57D515-267D-428B-AD8D-9917FC8D1170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06023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A87BE54-14DC-472D-8337-75B1A8A35BF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87D6B07-9595-4D7C-A1C7-EE4327E86C4F}"/>
              </a:ext>
            </a:extLst>
          </p:cNvPr>
          <p:cNvGrpSpPr/>
          <p:nvPr userDrawn="1"/>
        </p:nvGrpSpPr>
        <p:grpSpPr>
          <a:xfrm>
            <a:off x="0" y="1770061"/>
            <a:ext cx="12192000" cy="3255962"/>
            <a:chOff x="0" y="1770061"/>
            <a:chExt cx="12192000" cy="3255962"/>
          </a:xfrm>
          <a:solidFill>
            <a:schemeClr val="bg1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1EAC7A8-37E9-4B9E-B736-A22B168C80E4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72B49C9-D888-4DFD-821C-C8761C791457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77C6874-A790-4966-9E2B-1615E67A53D2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6B2B5D3-CC1C-45E2-BB10-D1175A138A49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5994648-15A7-4F74-9BE2-5A7A9FF67672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AAA86F4-5F6B-408E-BB3A-E89D057B1437}"/>
              </a:ext>
            </a:extLst>
          </p:cNvPr>
          <p:cNvSpPr/>
          <p:nvPr userDrawn="1"/>
        </p:nvSpPr>
        <p:spPr>
          <a:xfrm>
            <a:off x="2387600" y="1"/>
            <a:ext cx="7416800" cy="6858001"/>
          </a:xfrm>
          <a:custGeom>
            <a:avLst/>
            <a:gdLst>
              <a:gd name="connsiteX0" fmla="*/ 2297777 w 7416800"/>
              <a:gd name="connsiteY0" fmla="*/ 0 h 6858001"/>
              <a:gd name="connsiteX1" fmla="*/ 5119024 w 7416800"/>
              <a:gd name="connsiteY1" fmla="*/ 0 h 6858001"/>
              <a:gd name="connsiteX2" fmla="*/ 5151877 w 7416800"/>
              <a:gd name="connsiteY2" fmla="*/ 12024 h 6858001"/>
              <a:gd name="connsiteX3" fmla="*/ 7416800 w 7416800"/>
              <a:gd name="connsiteY3" fmla="*/ 3429000 h 6858001"/>
              <a:gd name="connsiteX4" fmla="*/ 5151877 w 7416800"/>
              <a:gd name="connsiteY4" fmla="*/ 6845976 h 6858001"/>
              <a:gd name="connsiteX5" fmla="*/ 5119021 w 7416800"/>
              <a:gd name="connsiteY5" fmla="*/ 6858001 h 6858001"/>
              <a:gd name="connsiteX6" fmla="*/ 2297779 w 7416800"/>
              <a:gd name="connsiteY6" fmla="*/ 6858001 h 6858001"/>
              <a:gd name="connsiteX7" fmla="*/ 2264924 w 7416800"/>
              <a:gd name="connsiteY7" fmla="*/ 6845976 h 6858001"/>
              <a:gd name="connsiteX8" fmla="*/ 0 w 7416800"/>
              <a:gd name="connsiteY8" fmla="*/ 3429000 h 6858001"/>
              <a:gd name="connsiteX9" fmla="*/ 2264924 w 7416800"/>
              <a:gd name="connsiteY9" fmla="*/ 12024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16800" h="6858001">
                <a:moveTo>
                  <a:pt x="2297777" y="0"/>
                </a:moveTo>
                <a:lnTo>
                  <a:pt x="5119024" y="0"/>
                </a:lnTo>
                <a:lnTo>
                  <a:pt x="5151877" y="12024"/>
                </a:lnTo>
                <a:cubicBezTo>
                  <a:pt x="6482877" y="574990"/>
                  <a:pt x="7416800" y="1892930"/>
                  <a:pt x="7416800" y="3429000"/>
                </a:cubicBezTo>
                <a:cubicBezTo>
                  <a:pt x="7416800" y="4965070"/>
                  <a:pt x="6482877" y="6283010"/>
                  <a:pt x="5151877" y="6845976"/>
                </a:cubicBezTo>
                <a:lnTo>
                  <a:pt x="5119021" y="6858001"/>
                </a:lnTo>
                <a:lnTo>
                  <a:pt x="2297779" y="6858001"/>
                </a:lnTo>
                <a:lnTo>
                  <a:pt x="2264924" y="6845976"/>
                </a:lnTo>
                <a:cubicBezTo>
                  <a:pt x="933923" y="6283010"/>
                  <a:pt x="0" y="4965070"/>
                  <a:pt x="0" y="3429000"/>
                </a:cubicBezTo>
                <a:cubicBezTo>
                  <a:pt x="0" y="1892930"/>
                  <a:pt x="933923" y="574990"/>
                  <a:pt x="2264924" y="12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94FE51EC-6EEE-4E9B-95E0-8B3BEC6560A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667000" y="0"/>
            <a:ext cx="6858000" cy="6858000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FEC2E97-8DAA-48A7-AC52-B4B5AD2C486E}"/>
              </a:ext>
            </a:extLst>
          </p:cNvPr>
          <p:cNvCxnSpPr/>
          <p:nvPr userDrawn="1"/>
        </p:nvCxnSpPr>
        <p:spPr>
          <a:xfrm>
            <a:off x="5791785" y="3949699"/>
            <a:ext cx="608430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5002804-57E2-4379-9103-073F4D46F0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27248" y="1124712"/>
            <a:ext cx="5943600" cy="2596896"/>
          </a:xfrm>
        </p:spPr>
        <p:txBody>
          <a:bodyPr vert="horz" lIns="91440" tIns="45720" rIns="91440" bIns="45720" rtlCol="0" anchor="b" anchorCtr="1">
            <a:noAutofit/>
          </a:bodyPr>
          <a:lstStyle>
            <a:lvl1pPr algn="ctr">
              <a:defRPr lang="en-GB" sz="5400" b="0">
                <a:solidFill>
                  <a:schemeClr val="bg1"/>
                </a:solidFill>
                <a:latin typeface="+mj-lt"/>
              </a:defRPr>
            </a:lvl1pPr>
          </a:lstStyle>
          <a:p>
            <a:pPr lvl="0" algn="ctr">
              <a:lnSpc>
                <a:spcPct val="80000"/>
              </a:lnSpc>
            </a:pPr>
            <a:r>
              <a:rPr lang="en-US"/>
              <a:t>THANK YOU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182412-18B8-4AC3-AA61-DAFA9BEABEF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7266" y="4422773"/>
            <a:ext cx="3695206" cy="2769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04BD3722-9C29-415A-B4F9-404DF7CA27F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77266" y="4859273"/>
            <a:ext cx="3695206" cy="2769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Phone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9AB0B4C-135C-4049-A378-55E85A240EF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77266" y="5295773"/>
            <a:ext cx="3695206" cy="2769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Email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84C52246-1E1E-45D1-870F-11BEF236798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77266" y="5732272"/>
            <a:ext cx="3695206" cy="2769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Website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F26A2B2-5127-40E8-8422-F1A7836E061C}"/>
              </a:ext>
            </a:extLst>
          </p:cNvPr>
          <p:cNvCxnSpPr/>
          <p:nvPr userDrawn="1"/>
        </p:nvCxnSpPr>
        <p:spPr>
          <a:xfrm>
            <a:off x="4516210" y="4422773"/>
            <a:ext cx="0" cy="158649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Graphic 22" descr="User" title="Icon - Presenter Name">
            <a:extLst>
              <a:ext uri="{FF2B5EF4-FFF2-40B4-BE49-F238E27FC236}">
                <a16:creationId xmlns:a16="http://schemas.microsoft.com/office/drawing/2014/main" id="{D8682255-0CCB-4829-A139-1448962118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92357" y="4451822"/>
            <a:ext cx="218900" cy="218900"/>
          </a:xfrm>
          <a:prstGeom prst="rect">
            <a:avLst/>
          </a:prstGeom>
        </p:spPr>
      </p:pic>
      <p:pic>
        <p:nvPicPr>
          <p:cNvPr id="24" name="Graphic 23" descr="Envelope" title="Icon Presenter Email">
            <a:extLst>
              <a:ext uri="{FF2B5EF4-FFF2-40B4-BE49-F238E27FC236}">
                <a16:creationId xmlns:a16="http://schemas.microsoft.com/office/drawing/2014/main" id="{C70B540F-9BDA-45EE-8344-27F1110D8E2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92357" y="5324822"/>
            <a:ext cx="218900" cy="218900"/>
          </a:xfrm>
          <a:prstGeom prst="rect">
            <a:avLst/>
          </a:prstGeom>
        </p:spPr>
      </p:pic>
      <p:pic>
        <p:nvPicPr>
          <p:cNvPr id="25" name="Graphic 24" descr="Smart Phone" title="Icon - Presenter Phone Number">
            <a:extLst>
              <a:ext uri="{FF2B5EF4-FFF2-40B4-BE49-F238E27FC236}">
                <a16:creationId xmlns:a16="http://schemas.microsoft.com/office/drawing/2014/main" id="{F9F9D3D1-F5F6-4B04-BA68-9B89F0E1FDE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92357" y="4888322"/>
            <a:ext cx="218900" cy="218900"/>
          </a:xfrm>
          <a:prstGeom prst="rect">
            <a:avLst/>
          </a:prstGeom>
        </p:spPr>
      </p:pic>
      <p:pic>
        <p:nvPicPr>
          <p:cNvPr id="26" name="Graphic 25" descr="Link">
            <a:extLst>
              <a:ext uri="{FF2B5EF4-FFF2-40B4-BE49-F238E27FC236}">
                <a16:creationId xmlns:a16="http://schemas.microsoft.com/office/drawing/2014/main" id="{0A350BC5-221A-4142-86A1-5B33F3184E8B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179414" y="5748378"/>
            <a:ext cx="244786" cy="24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461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A87BE54-14DC-472D-8337-75B1A8A35BF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87D6B07-9595-4D7C-A1C7-EE4327E86C4F}"/>
              </a:ext>
            </a:extLst>
          </p:cNvPr>
          <p:cNvGrpSpPr/>
          <p:nvPr userDrawn="1"/>
        </p:nvGrpSpPr>
        <p:grpSpPr>
          <a:xfrm>
            <a:off x="0" y="1770061"/>
            <a:ext cx="12192000" cy="3255962"/>
            <a:chOff x="0" y="1770061"/>
            <a:chExt cx="12192000" cy="3255962"/>
          </a:xfrm>
          <a:solidFill>
            <a:schemeClr val="bg2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1EAC7A8-37E9-4B9E-B736-A22B168C80E4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72B49C9-D888-4DFD-821C-C8761C791457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77C6874-A790-4966-9E2B-1615E67A53D2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6B2B5D3-CC1C-45E2-BB10-D1175A138A49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5994648-15A7-4F74-9BE2-5A7A9FF67672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AAA86F4-5F6B-408E-BB3A-E89D057B1437}"/>
              </a:ext>
            </a:extLst>
          </p:cNvPr>
          <p:cNvSpPr/>
          <p:nvPr userDrawn="1"/>
        </p:nvSpPr>
        <p:spPr>
          <a:xfrm>
            <a:off x="2387600" y="1"/>
            <a:ext cx="7416800" cy="6858001"/>
          </a:xfrm>
          <a:custGeom>
            <a:avLst/>
            <a:gdLst>
              <a:gd name="connsiteX0" fmla="*/ 2297777 w 7416800"/>
              <a:gd name="connsiteY0" fmla="*/ 0 h 6858001"/>
              <a:gd name="connsiteX1" fmla="*/ 5119024 w 7416800"/>
              <a:gd name="connsiteY1" fmla="*/ 0 h 6858001"/>
              <a:gd name="connsiteX2" fmla="*/ 5151877 w 7416800"/>
              <a:gd name="connsiteY2" fmla="*/ 12024 h 6858001"/>
              <a:gd name="connsiteX3" fmla="*/ 7416800 w 7416800"/>
              <a:gd name="connsiteY3" fmla="*/ 3429000 h 6858001"/>
              <a:gd name="connsiteX4" fmla="*/ 5151877 w 7416800"/>
              <a:gd name="connsiteY4" fmla="*/ 6845976 h 6858001"/>
              <a:gd name="connsiteX5" fmla="*/ 5119021 w 7416800"/>
              <a:gd name="connsiteY5" fmla="*/ 6858001 h 6858001"/>
              <a:gd name="connsiteX6" fmla="*/ 2297779 w 7416800"/>
              <a:gd name="connsiteY6" fmla="*/ 6858001 h 6858001"/>
              <a:gd name="connsiteX7" fmla="*/ 2264924 w 7416800"/>
              <a:gd name="connsiteY7" fmla="*/ 6845976 h 6858001"/>
              <a:gd name="connsiteX8" fmla="*/ 0 w 7416800"/>
              <a:gd name="connsiteY8" fmla="*/ 3429000 h 6858001"/>
              <a:gd name="connsiteX9" fmla="*/ 2264924 w 7416800"/>
              <a:gd name="connsiteY9" fmla="*/ 12024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16800" h="6858001">
                <a:moveTo>
                  <a:pt x="2297777" y="0"/>
                </a:moveTo>
                <a:lnTo>
                  <a:pt x="5119024" y="0"/>
                </a:lnTo>
                <a:lnTo>
                  <a:pt x="5151877" y="12024"/>
                </a:lnTo>
                <a:cubicBezTo>
                  <a:pt x="6482877" y="574990"/>
                  <a:pt x="7416800" y="1892930"/>
                  <a:pt x="7416800" y="3429000"/>
                </a:cubicBezTo>
                <a:cubicBezTo>
                  <a:pt x="7416800" y="4965070"/>
                  <a:pt x="6482877" y="6283010"/>
                  <a:pt x="5151877" y="6845976"/>
                </a:cubicBezTo>
                <a:lnTo>
                  <a:pt x="5119021" y="6858001"/>
                </a:lnTo>
                <a:lnTo>
                  <a:pt x="2297779" y="6858001"/>
                </a:lnTo>
                <a:lnTo>
                  <a:pt x="2264924" y="6845976"/>
                </a:lnTo>
                <a:cubicBezTo>
                  <a:pt x="933923" y="6283010"/>
                  <a:pt x="0" y="4965070"/>
                  <a:pt x="0" y="3429000"/>
                </a:cubicBezTo>
                <a:cubicBezTo>
                  <a:pt x="0" y="1892930"/>
                  <a:pt x="933923" y="574990"/>
                  <a:pt x="2264924" y="12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94FE51EC-6EEE-4E9B-95E0-8B3BEC6560A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667000" y="0"/>
            <a:ext cx="6858000" cy="6858000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FEC2E97-8DAA-48A7-AC52-B4B5AD2C486E}"/>
              </a:ext>
            </a:extLst>
          </p:cNvPr>
          <p:cNvCxnSpPr/>
          <p:nvPr userDrawn="1"/>
        </p:nvCxnSpPr>
        <p:spPr>
          <a:xfrm>
            <a:off x="5791785" y="3949699"/>
            <a:ext cx="608430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5002804-57E2-4379-9103-073F4D46F0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27248" y="1124712"/>
            <a:ext cx="5943600" cy="2596896"/>
          </a:xfrm>
        </p:spPr>
        <p:txBody>
          <a:bodyPr vert="horz" lIns="91440" tIns="45720" rIns="91440" bIns="45720" rtlCol="0" anchor="b" anchorCtr="1">
            <a:noAutofit/>
          </a:bodyPr>
          <a:lstStyle>
            <a:lvl1pPr algn="ctr">
              <a:defRPr lang="en-GB" sz="5400" b="0">
                <a:solidFill>
                  <a:schemeClr val="bg1"/>
                </a:solidFill>
                <a:latin typeface="+mj-lt"/>
              </a:defRPr>
            </a:lvl1pPr>
          </a:lstStyle>
          <a:p>
            <a:pPr lvl="0" algn="ctr">
              <a:lnSpc>
                <a:spcPct val="80000"/>
              </a:lnSpc>
            </a:pPr>
            <a:r>
              <a:rPr lang="en-US"/>
              <a:t>THANK YOU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182412-18B8-4AC3-AA61-DAFA9BEABEF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77266" y="4422773"/>
            <a:ext cx="3695206" cy="2769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04BD3722-9C29-415A-B4F9-404DF7CA27F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77266" y="4859273"/>
            <a:ext cx="3695206" cy="2769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Phone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9AB0B4C-135C-4049-A378-55E85A240EF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77266" y="5295773"/>
            <a:ext cx="3695206" cy="2769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Email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84C52246-1E1E-45D1-870F-11BEF236798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77266" y="5732272"/>
            <a:ext cx="3695206" cy="276999"/>
          </a:xfrm>
        </p:spPr>
        <p:txBody>
          <a:bodyPr lIns="0">
            <a:noAutofit/>
          </a:bodyPr>
          <a:lstStyle>
            <a:lvl1pPr marL="0" indent="0">
              <a:lnSpc>
                <a:spcPct val="100000"/>
              </a:lnSpc>
              <a:buNone/>
              <a:defRPr sz="1200" spc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Website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F26A2B2-5127-40E8-8422-F1A7836E061C}"/>
              </a:ext>
            </a:extLst>
          </p:cNvPr>
          <p:cNvCxnSpPr/>
          <p:nvPr userDrawn="1"/>
        </p:nvCxnSpPr>
        <p:spPr>
          <a:xfrm>
            <a:off x="4516210" y="4422773"/>
            <a:ext cx="0" cy="158649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Graphic 22" descr="User" title="Icon - Presenter Name">
            <a:extLst>
              <a:ext uri="{FF2B5EF4-FFF2-40B4-BE49-F238E27FC236}">
                <a16:creationId xmlns:a16="http://schemas.microsoft.com/office/drawing/2014/main" id="{D8682255-0CCB-4829-A139-1448962118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92357" y="4451822"/>
            <a:ext cx="218900" cy="218900"/>
          </a:xfrm>
          <a:prstGeom prst="rect">
            <a:avLst/>
          </a:prstGeom>
        </p:spPr>
      </p:pic>
      <p:pic>
        <p:nvPicPr>
          <p:cNvPr id="24" name="Graphic 23" descr="Envelope" title="Icon Presenter Email">
            <a:extLst>
              <a:ext uri="{FF2B5EF4-FFF2-40B4-BE49-F238E27FC236}">
                <a16:creationId xmlns:a16="http://schemas.microsoft.com/office/drawing/2014/main" id="{C70B540F-9BDA-45EE-8344-27F1110D8E2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92357" y="5324822"/>
            <a:ext cx="218900" cy="218900"/>
          </a:xfrm>
          <a:prstGeom prst="rect">
            <a:avLst/>
          </a:prstGeom>
        </p:spPr>
      </p:pic>
      <p:pic>
        <p:nvPicPr>
          <p:cNvPr id="25" name="Graphic 24" descr="Smart Phone" title="Icon - Presenter Phone Number">
            <a:extLst>
              <a:ext uri="{FF2B5EF4-FFF2-40B4-BE49-F238E27FC236}">
                <a16:creationId xmlns:a16="http://schemas.microsoft.com/office/drawing/2014/main" id="{F9F9D3D1-F5F6-4B04-BA68-9B89F0E1FDE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92357" y="4888322"/>
            <a:ext cx="218900" cy="218900"/>
          </a:xfrm>
          <a:prstGeom prst="rect">
            <a:avLst/>
          </a:prstGeom>
        </p:spPr>
      </p:pic>
      <p:pic>
        <p:nvPicPr>
          <p:cNvPr id="26" name="Graphic 25" descr="Link">
            <a:extLst>
              <a:ext uri="{FF2B5EF4-FFF2-40B4-BE49-F238E27FC236}">
                <a16:creationId xmlns:a16="http://schemas.microsoft.com/office/drawing/2014/main" id="{0A350BC5-221A-4142-86A1-5B33F3184E8B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179414" y="5748378"/>
            <a:ext cx="244786" cy="24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500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887D6B07-9595-4D7C-A1C7-EE4327E86C4F}"/>
              </a:ext>
            </a:extLst>
          </p:cNvPr>
          <p:cNvGrpSpPr/>
          <p:nvPr userDrawn="1"/>
        </p:nvGrpSpPr>
        <p:grpSpPr>
          <a:xfrm>
            <a:off x="0" y="1770061"/>
            <a:ext cx="12192000" cy="3255962"/>
            <a:chOff x="0" y="1770061"/>
            <a:chExt cx="12192000" cy="3255962"/>
          </a:xfrm>
          <a:solidFill>
            <a:schemeClr val="bg2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1EAC7A8-37E9-4B9E-B736-A22B168C80E4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72B49C9-D888-4DFD-821C-C8761C791457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77C6874-A790-4966-9E2B-1615E67A53D2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6B2B5D3-CC1C-45E2-BB10-D1175A138A49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5994648-15A7-4F74-9BE2-5A7A9FF67672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58E98649-FB1E-484B-911E-90A1B1AE58F1}"/>
              </a:ext>
            </a:extLst>
          </p:cNvPr>
          <p:cNvSpPr/>
          <p:nvPr userDrawn="1"/>
        </p:nvSpPr>
        <p:spPr>
          <a:xfrm>
            <a:off x="2387600" y="1"/>
            <a:ext cx="7416800" cy="6858001"/>
          </a:xfrm>
          <a:custGeom>
            <a:avLst/>
            <a:gdLst>
              <a:gd name="connsiteX0" fmla="*/ 2297777 w 7416800"/>
              <a:gd name="connsiteY0" fmla="*/ 0 h 6858001"/>
              <a:gd name="connsiteX1" fmla="*/ 5119024 w 7416800"/>
              <a:gd name="connsiteY1" fmla="*/ 0 h 6858001"/>
              <a:gd name="connsiteX2" fmla="*/ 5151877 w 7416800"/>
              <a:gd name="connsiteY2" fmla="*/ 12024 h 6858001"/>
              <a:gd name="connsiteX3" fmla="*/ 7416800 w 7416800"/>
              <a:gd name="connsiteY3" fmla="*/ 3429000 h 6858001"/>
              <a:gd name="connsiteX4" fmla="*/ 5151877 w 7416800"/>
              <a:gd name="connsiteY4" fmla="*/ 6845976 h 6858001"/>
              <a:gd name="connsiteX5" fmla="*/ 5119021 w 7416800"/>
              <a:gd name="connsiteY5" fmla="*/ 6858001 h 6858001"/>
              <a:gd name="connsiteX6" fmla="*/ 2297779 w 7416800"/>
              <a:gd name="connsiteY6" fmla="*/ 6858001 h 6858001"/>
              <a:gd name="connsiteX7" fmla="*/ 2264924 w 7416800"/>
              <a:gd name="connsiteY7" fmla="*/ 6845976 h 6858001"/>
              <a:gd name="connsiteX8" fmla="*/ 0 w 7416800"/>
              <a:gd name="connsiteY8" fmla="*/ 3429000 h 6858001"/>
              <a:gd name="connsiteX9" fmla="*/ 2264924 w 7416800"/>
              <a:gd name="connsiteY9" fmla="*/ 12024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16800" h="6858001">
                <a:moveTo>
                  <a:pt x="2297777" y="0"/>
                </a:moveTo>
                <a:lnTo>
                  <a:pt x="5119024" y="0"/>
                </a:lnTo>
                <a:lnTo>
                  <a:pt x="5151877" y="12024"/>
                </a:lnTo>
                <a:cubicBezTo>
                  <a:pt x="6482877" y="574990"/>
                  <a:pt x="7416800" y="1892930"/>
                  <a:pt x="7416800" y="3429000"/>
                </a:cubicBezTo>
                <a:cubicBezTo>
                  <a:pt x="7416800" y="4965070"/>
                  <a:pt x="6482877" y="6283010"/>
                  <a:pt x="5151877" y="6845976"/>
                </a:cubicBezTo>
                <a:lnTo>
                  <a:pt x="5119021" y="6858001"/>
                </a:lnTo>
                <a:lnTo>
                  <a:pt x="2297779" y="6858001"/>
                </a:lnTo>
                <a:lnTo>
                  <a:pt x="2264924" y="6845976"/>
                </a:lnTo>
                <a:cubicBezTo>
                  <a:pt x="933923" y="6283010"/>
                  <a:pt x="0" y="4965070"/>
                  <a:pt x="0" y="3429000"/>
                </a:cubicBezTo>
                <a:cubicBezTo>
                  <a:pt x="0" y="1892930"/>
                  <a:pt x="933923" y="574990"/>
                  <a:pt x="2264924" y="12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371726A-1E0A-434B-A802-4FCC15A82D01}"/>
              </a:ext>
            </a:extLst>
          </p:cNvPr>
          <p:cNvSpPr/>
          <p:nvPr userDrawn="1"/>
        </p:nvSpPr>
        <p:spPr>
          <a:xfrm>
            <a:off x="2674071" y="21211"/>
            <a:ext cx="6843859" cy="6843859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/>
          <a:p>
            <a:pPr lvl="0"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sz="16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FEC2E97-8DAA-48A7-AC52-B4B5AD2C486E}"/>
              </a:ext>
            </a:extLst>
          </p:cNvPr>
          <p:cNvCxnSpPr/>
          <p:nvPr userDrawn="1"/>
        </p:nvCxnSpPr>
        <p:spPr>
          <a:xfrm>
            <a:off x="5791785" y="3949699"/>
            <a:ext cx="608430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5002804-57E2-4379-9103-073F4D46F0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27248" y="1124712"/>
            <a:ext cx="5943600" cy="2596896"/>
          </a:xfrm>
        </p:spPr>
        <p:txBody>
          <a:bodyPr vert="horz" lIns="91440" tIns="45720" rIns="91440" bIns="45720" rtlCol="0" anchor="b" anchorCtr="1">
            <a:noAutofit/>
          </a:bodyPr>
          <a:lstStyle>
            <a:lvl1pPr algn="ctr">
              <a:defRPr lang="en-GB" sz="5400" b="0">
                <a:solidFill>
                  <a:schemeClr val="bg1"/>
                </a:solidFill>
                <a:latin typeface="+mj-lt"/>
              </a:defRPr>
            </a:lvl1pPr>
          </a:lstStyle>
          <a:p>
            <a:pPr lvl="0" algn="ctr">
              <a:lnSpc>
                <a:spcPct val="80000"/>
              </a:lnSpc>
            </a:pPr>
            <a:r>
              <a:rPr lang="en-US"/>
              <a:t>Title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109CAD-EBE3-4421-954D-A76C885B275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584448" y="4315968"/>
            <a:ext cx="5029200" cy="886968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>
              <a:buNone/>
              <a:defRPr lang="en-GB" sz="1800" b="1" spc="3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 algn="ctr"/>
            <a:r>
              <a:rPr lang="en-US"/>
              <a:t>Subtitle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4822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8AA00B8F-30F3-4771-B340-04E5180F24CB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0208B4A-3F77-46D6-894B-E1FDAD5EF77C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049B3A7-D7B3-4DED-82EF-7949C06DB4B2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7420EFC-AB3B-4D30-9B82-F93818D68456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E1AA950-E9D5-45D2-8DDB-2561BFC6C290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C364EA4-EB4C-4EBE-80D3-A6661DD396D5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F822B4B-4ECC-46E0-98C4-8752755855BC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2B596D7-82DB-44A2-9A85-2074FFBDDA1F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5469995F-A28F-40A2-AB9B-09ACC9FB0598}"/>
              </a:ext>
            </a:extLst>
          </p:cNvPr>
          <p:cNvSpPr/>
          <p:nvPr userDrawn="1"/>
        </p:nvSpPr>
        <p:spPr>
          <a:xfrm flipV="1">
            <a:off x="0" y="0"/>
            <a:ext cx="12192000" cy="6539124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25520" y="246253"/>
            <a:ext cx="8094972" cy="1738877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CB2E658-DE02-4D14-8415-C9DDE61D9C38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E270D38-BDD4-4090-8678-9B54159F673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lide Number Placeholder 13">
            <a:extLst>
              <a:ext uri="{FF2B5EF4-FFF2-40B4-BE49-F238E27FC236}">
                <a16:creationId xmlns:a16="http://schemas.microsoft.com/office/drawing/2014/main" id="{6CBA0A2A-9DE2-4857-B906-40C2FAD631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0FA4ECA-2E91-495E-BD1A-B2CAEE758E77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B4B03F13-A59A-4526-9D17-27A3B8C63BCD}"/>
              </a:ext>
            </a:extLst>
          </p:cNvPr>
          <p:cNvSpPr/>
          <p:nvPr userDrawn="1"/>
        </p:nvSpPr>
        <p:spPr>
          <a:xfrm>
            <a:off x="-1" y="-16064"/>
            <a:ext cx="3981692" cy="2505614"/>
          </a:xfrm>
          <a:custGeom>
            <a:avLst/>
            <a:gdLst>
              <a:gd name="connsiteX0" fmla="*/ 0 w 3981692"/>
              <a:gd name="connsiteY0" fmla="*/ 0 h 2505614"/>
              <a:gd name="connsiteX1" fmla="*/ 3978183 w 3981692"/>
              <a:gd name="connsiteY1" fmla="*/ 0 h 2505614"/>
              <a:gd name="connsiteX2" fmla="*/ 3981692 w 3981692"/>
              <a:gd name="connsiteY2" fmla="*/ 54609 h 2505614"/>
              <a:gd name="connsiteX3" fmla="*/ 862315 w 3981692"/>
              <a:gd name="connsiteY3" fmla="*/ 2505614 h 2505614"/>
              <a:gd name="connsiteX4" fmla="*/ 233652 w 3981692"/>
              <a:gd name="connsiteY4" fmla="*/ 2455818 h 2505614"/>
              <a:gd name="connsiteX5" fmla="*/ 0 w 3981692"/>
              <a:gd name="connsiteY5" fmla="*/ 2408613 h 2505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81692" h="2505614">
                <a:moveTo>
                  <a:pt x="0" y="0"/>
                </a:moveTo>
                <a:lnTo>
                  <a:pt x="3978183" y="0"/>
                </a:lnTo>
                <a:lnTo>
                  <a:pt x="3981692" y="54609"/>
                </a:lnTo>
                <a:cubicBezTo>
                  <a:pt x="3981692" y="1408262"/>
                  <a:pt x="2585099" y="2505614"/>
                  <a:pt x="862315" y="2505614"/>
                </a:cubicBezTo>
                <a:cubicBezTo>
                  <a:pt x="646967" y="2505614"/>
                  <a:pt x="436716" y="2488468"/>
                  <a:pt x="233652" y="2455818"/>
                </a:cubicBezTo>
                <a:lnTo>
                  <a:pt x="0" y="24086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5A1E45B6-C7EC-4687-B8D8-10D1DBC47018}"/>
              </a:ext>
            </a:extLst>
          </p:cNvPr>
          <p:cNvSpPr/>
          <p:nvPr userDrawn="1"/>
        </p:nvSpPr>
        <p:spPr>
          <a:xfrm>
            <a:off x="0" y="-16063"/>
            <a:ext cx="3795148" cy="2242063"/>
          </a:xfrm>
          <a:custGeom>
            <a:avLst/>
            <a:gdLst>
              <a:gd name="connsiteX0" fmla="*/ 0 w 3795148"/>
              <a:gd name="connsiteY0" fmla="*/ 0 h 2242063"/>
              <a:gd name="connsiteX1" fmla="*/ 3795148 w 3795148"/>
              <a:gd name="connsiteY1" fmla="*/ 0 h 2242063"/>
              <a:gd name="connsiteX2" fmla="*/ 3793988 w 3795148"/>
              <a:gd name="connsiteY2" fmla="*/ 18343 h 2242063"/>
              <a:gd name="connsiteX3" fmla="*/ 708660 w 3795148"/>
              <a:gd name="connsiteY3" fmla="*/ 2242063 h 2242063"/>
              <a:gd name="connsiteX4" fmla="*/ 83632 w 3795148"/>
              <a:gd name="connsiteY4" fmla="*/ 2191740 h 2242063"/>
              <a:gd name="connsiteX5" fmla="*/ 0 w 3795148"/>
              <a:gd name="connsiteY5" fmla="*/ 2174565 h 2242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95148" h="2242063">
                <a:moveTo>
                  <a:pt x="0" y="0"/>
                </a:moveTo>
                <a:lnTo>
                  <a:pt x="3795148" y="0"/>
                </a:lnTo>
                <a:lnTo>
                  <a:pt x="3793988" y="18343"/>
                </a:lnTo>
                <a:cubicBezTo>
                  <a:pt x="3635169" y="1267374"/>
                  <a:pt x="2314432" y="2242063"/>
                  <a:pt x="708660" y="2242063"/>
                </a:cubicBezTo>
                <a:cubicBezTo>
                  <a:pt x="494557" y="2242063"/>
                  <a:pt x="285522" y="2224735"/>
                  <a:pt x="83632" y="2191740"/>
                </a:cubicBezTo>
                <a:lnTo>
                  <a:pt x="0" y="2174565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1" forceAA="0" compatLnSpc="1">
            <a:prstTxWarp prst="textNoShape">
              <a:avLst/>
            </a:prstTxWarp>
            <a:noAutofit/>
          </a:bodyPr>
          <a:lstStyle/>
          <a:p>
            <a:pPr lvl="0"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sz="16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8" name="Content Placeholder 2">
            <a:extLst>
              <a:ext uri="{FF2B5EF4-FFF2-40B4-BE49-F238E27FC236}">
                <a16:creationId xmlns:a16="http://schemas.microsoft.com/office/drawing/2014/main" id="{E8536E4F-F1FA-484F-8F59-EAADF8904D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346039"/>
            <a:ext cx="10782283" cy="383092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81001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8AA00B8F-30F3-4771-B340-04E5180F24CB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0208B4A-3F77-46D6-894B-E1FDAD5EF77C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049B3A7-D7B3-4DED-82EF-7949C06DB4B2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7420EFC-AB3B-4D30-9B82-F93818D68456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E1AA950-E9D5-45D2-8DDB-2561BFC6C290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C364EA4-EB4C-4EBE-80D3-A6661DD396D5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F822B4B-4ECC-46E0-98C4-8752755855BC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2B596D7-82DB-44A2-9A85-2074FFBDDA1F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5469995F-A28F-40A2-AB9B-09ACC9FB0598}"/>
              </a:ext>
            </a:extLst>
          </p:cNvPr>
          <p:cNvSpPr/>
          <p:nvPr userDrawn="1"/>
        </p:nvSpPr>
        <p:spPr>
          <a:xfrm flipV="1">
            <a:off x="0" y="0"/>
            <a:ext cx="12192000" cy="6539124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25520" y="246253"/>
            <a:ext cx="8094972" cy="1738877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CB2E658-DE02-4D14-8415-C9DDE61D9C38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E270D38-BDD4-4090-8678-9B54159F673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lide Number Placeholder 13">
            <a:extLst>
              <a:ext uri="{FF2B5EF4-FFF2-40B4-BE49-F238E27FC236}">
                <a16:creationId xmlns:a16="http://schemas.microsoft.com/office/drawing/2014/main" id="{6CBA0A2A-9DE2-4857-B906-40C2FAD631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0FA4ECA-2E91-495E-BD1A-B2CAEE758E77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4FC3C941-0608-44BE-A293-C20D8B8805D4}"/>
              </a:ext>
            </a:extLst>
          </p:cNvPr>
          <p:cNvSpPr/>
          <p:nvPr userDrawn="1"/>
        </p:nvSpPr>
        <p:spPr>
          <a:xfrm>
            <a:off x="0" y="-1"/>
            <a:ext cx="4587349" cy="2419039"/>
          </a:xfrm>
          <a:custGeom>
            <a:avLst/>
            <a:gdLst>
              <a:gd name="connsiteX0" fmla="*/ 0 w 4587349"/>
              <a:gd name="connsiteY0" fmla="*/ 0 h 2419039"/>
              <a:gd name="connsiteX1" fmla="*/ 4587349 w 4587349"/>
              <a:gd name="connsiteY1" fmla="*/ 0 h 2419039"/>
              <a:gd name="connsiteX2" fmla="*/ 4562933 w 4587349"/>
              <a:gd name="connsiteY2" fmla="*/ 72160 h 2419039"/>
              <a:gd name="connsiteX3" fmla="*/ 1203311 w 4587349"/>
              <a:gd name="connsiteY3" fmla="*/ 2419039 h 2419039"/>
              <a:gd name="connsiteX4" fmla="*/ 139724 w 4587349"/>
              <a:gd name="connsiteY4" fmla="*/ 2258240 h 2419039"/>
              <a:gd name="connsiteX5" fmla="*/ 0 w 4587349"/>
              <a:gd name="connsiteY5" fmla="*/ 2207100 h 241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87349" h="2419039">
                <a:moveTo>
                  <a:pt x="0" y="0"/>
                </a:moveTo>
                <a:lnTo>
                  <a:pt x="4587349" y="0"/>
                </a:lnTo>
                <a:lnTo>
                  <a:pt x="4562933" y="72160"/>
                </a:lnTo>
                <a:cubicBezTo>
                  <a:pt x="4061488" y="1441670"/>
                  <a:pt x="2746538" y="2419039"/>
                  <a:pt x="1203311" y="2419039"/>
                </a:cubicBezTo>
                <a:cubicBezTo>
                  <a:pt x="832937" y="2419039"/>
                  <a:pt x="475711" y="2362743"/>
                  <a:pt x="139724" y="2258240"/>
                </a:cubicBezTo>
                <a:lnTo>
                  <a:pt x="0" y="22071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A7107B1B-15F6-4743-8E90-18A0DC2B964E}"/>
              </a:ext>
            </a:extLst>
          </p:cNvPr>
          <p:cNvSpPr/>
          <p:nvPr userDrawn="1"/>
        </p:nvSpPr>
        <p:spPr>
          <a:xfrm>
            <a:off x="0" y="1"/>
            <a:ext cx="4341402" cy="2228445"/>
          </a:xfrm>
          <a:custGeom>
            <a:avLst/>
            <a:gdLst>
              <a:gd name="connsiteX0" fmla="*/ 0 w 4341402"/>
              <a:gd name="connsiteY0" fmla="*/ 0 h 2228445"/>
              <a:gd name="connsiteX1" fmla="*/ 4341402 w 4341402"/>
              <a:gd name="connsiteY1" fmla="*/ 0 h 2228445"/>
              <a:gd name="connsiteX2" fmla="*/ 4293306 w 4341402"/>
              <a:gd name="connsiteY2" fmla="*/ 133775 h 2228445"/>
              <a:gd name="connsiteX3" fmla="*/ 1300374 w 4341402"/>
              <a:gd name="connsiteY3" fmla="*/ 2224065 h 2228445"/>
              <a:gd name="connsiteX4" fmla="*/ 1124323 w 4341402"/>
              <a:gd name="connsiteY4" fmla="*/ 2228445 h 2228445"/>
              <a:gd name="connsiteX5" fmla="*/ 1124242 w 4341402"/>
              <a:gd name="connsiteY5" fmla="*/ 2228445 h 2228445"/>
              <a:gd name="connsiteX6" fmla="*/ 948190 w 4341402"/>
              <a:gd name="connsiteY6" fmla="*/ 2224065 h 2228445"/>
              <a:gd name="connsiteX7" fmla="*/ 106705 w 4341402"/>
              <a:gd name="connsiteY7" fmla="*/ 2077045 h 2228445"/>
              <a:gd name="connsiteX8" fmla="*/ 0 w 4341402"/>
              <a:gd name="connsiteY8" fmla="*/ 2041514 h 2228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41402" h="2228445">
                <a:moveTo>
                  <a:pt x="0" y="0"/>
                </a:moveTo>
                <a:lnTo>
                  <a:pt x="4341402" y="0"/>
                </a:lnTo>
                <a:lnTo>
                  <a:pt x="4293306" y="133775"/>
                </a:lnTo>
                <a:cubicBezTo>
                  <a:pt x="3804175" y="1311915"/>
                  <a:pt x="2656408" y="2156418"/>
                  <a:pt x="1300374" y="2224065"/>
                </a:cubicBezTo>
                <a:lnTo>
                  <a:pt x="1124323" y="2228445"/>
                </a:lnTo>
                <a:lnTo>
                  <a:pt x="1124242" y="2228445"/>
                </a:lnTo>
                <a:lnTo>
                  <a:pt x="948190" y="2224065"/>
                </a:lnTo>
                <a:cubicBezTo>
                  <a:pt x="656570" y="2209517"/>
                  <a:pt x="374582" y="2159041"/>
                  <a:pt x="106705" y="2077045"/>
                </a:cubicBezTo>
                <a:lnTo>
                  <a:pt x="0" y="2041514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1" forceAA="0" compatLnSpc="1">
            <a:prstTxWarp prst="textNoShape">
              <a:avLst/>
            </a:prstTxWarp>
            <a:noAutofit/>
          </a:bodyPr>
          <a:lstStyle/>
          <a:p>
            <a:pPr lvl="0"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sz="16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2CACE3D1-F863-4422-B475-730B2AEA71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37325"/>
            <a:ext cx="5181600" cy="37396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C6DDB857-67CE-4444-B436-F7A2F6E061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38886" y="2404377"/>
            <a:ext cx="5181600" cy="377258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642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7922399-8F89-408C-9341-D40CA0241FCA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5EAD396-D3B3-4625-ACBD-8DCCDF68C02E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D2C31EA-DE60-4B04-A0E7-EDD781F8A5E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2826666-F495-4F73-9C0B-BC35C12A04E5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F7154B4-247C-4EA1-8F79-B1AFEA43A0F7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433A835-6677-412B-8504-280D41A43FC8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019585-CD61-4AAA-BCA3-6E510EC9EBFD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FB1669E-AC4B-4D18-ABA0-2ADB207AEC71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7271D27F-F18F-48D4-ABF0-157A76F8D9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2000">
                <a:srgbClr val="FFFFFF">
                  <a:alpha val="70000"/>
                </a:srgbClr>
              </a:gs>
              <a:gs pos="9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53B37E2-51CB-4B16-865A-4404D1562370}"/>
              </a:ext>
            </a:extLst>
          </p:cNvPr>
          <p:cNvSpPr/>
          <p:nvPr/>
        </p:nvSpPr>
        <p:spPr>
          <a:xfrm>
            <a:off x="5323076" y="997893"/>
            <a:ext cx="6868924" cy="5860108"/>
          </a:xfrm>
          <a:custGeom>
            <a:avLst/>
            <a:gdLst>
              <a:gd name="connsiteX0" fmla="*/ 3874977 w 6868924"/>
              <a:gd name="connsiteY0" fmla="*/ 0 h 5860108"/>
              <a:gd name="connsiteX1" fmla="*/ 6865098 w 6868924"/>
              <a:gd name="connsiteY1" fmla="*/ 1410132 h 5860108"/>
              <a:gd name="connsiteX2" fmla="*/ 6868924 w 6868924"/>
              <a:gd name="connsiteY2" fmla="*/ 1415249 h 5860108"/>
              <a:gd name="connsiteX3" fmla="*/ 6868924 w 6868924"/>
              <a:gd name="connsiteY3" fmla="*/ 5860108 h 5860108"/>
              <a:gd name="connsiteX4" fmla="*/ 551579 w 6868924"/>
              <a:gd name="connsiteY4" fmla="*/ 5860108 h 5860108"/>
              <a:gd name="connsiteX5" fmla="*/ 467689 w 6868924"/>
              <a:gd name="connsiteY5" fmla="*/ 5722022 h 5860108"/>
              <a:gd name="connsiteX6" fmla="*/ 0 w 6868924"/>
              <a:gd name="connsiteY6" fmla="*/ 3874977 h 5860108"/>
              <a:gd name="connsiteX7" fmla="*/ 3874977 w 6868924"/>
              <a:gd name="connsiteY7" fmla="*/ 0 h 5860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68924" h="5860108">
                <a:moveTo>
                  <a:pt x="3874977" y="0"/>
                </a:moveTo>
                <a:cubicBezTo>
                  <a:pt x="5078778" y="0"/>
                  <a:pt x="6154370" y="548929"/>
                  <a:pt x="6865098" y="1410132"/>
                </a:cubicBezTo>
                <a:lnTo>
                  <a:pt x="6868924" y="1415249"/>
                </a:lnTo>
                <a:lnTo>
                  <a:pt x="6868924" y="5860108"/>
                </a:lnTo>
                <a:lnTo>
                  <a:pt x="551579" y="5860108"/>
                </a:lnTo>
                <a:lnTo>
                  <a:pt x="467689" y="5722022"/>
                </a:lnTo>
                <a:cubicBezTo>
                  <a:pt x="169423" y="5172963"/>
                  <a:pt x="0" y="4543756"/>
                  <a:pt x="0" y="3874977"/>
                </a:cubicBezTo>
                <a:cubicBezTo>
                  <a:pt x="0" y="1734886"/>
                  <a:pt x="1734886" y="0"/>
                  <a:pt x="38749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AA5535-A3DD-490B-B233-9C9B84EECD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76326" y="1251145"/>
            <a:ext cx="6615674" cy="5596389"/>
          </a:xfrm>
          <a:custGeom>
            <a:avLst/>
            <a:gdLst>
              <a:gd name="connsiteX0" fmla="*/ 3621727 w 6615674"/>
              <a:gd name="connsiteY0" fmla="*/ 0 h 5596389"/>
              <a:gd name="connsiteX1" fmla="*/ 6416428 w 6615674"/>
              <a:gd name="connsiteY1" fmla="*/ 1317972 h 5596389"/>
              <a:gd name="connsiteX2" fmla="*/ 6615674 w 6615674"/>
              <a:gd name="connsiteY2" fmla="*/ 1584421 h 5596389"/>
              <a:gd name="connsiteX3" fmla="*/ 6615674 w 6615674"/>
              <a:gd name="connsiteY3" fmla="*/ 5596389 h 5596389"/>
              <a:gd name="connsiteX4" fmla="*/ 587989 w 6615674"/>
              <a:gd name="connsiteY4" fmla="*/ 5596389 h 5596389"/>
              <a:gd name="connsiteX5" fmla="*/ 437123 w 6615674"/>
              <a:gd name="connsiteY5" fmla="*/ 5348058 h 5596389"/>
              <a:gd name="connsiteX6" fmla="*/ 0 w 6615674"/>
              <a:gd name="connsiteY6" fmla="*/ 3621727 h 5596389"/>
              <a:gd name="connsiteX7" fmla="*/ 3621727 w 6615674"/>
              <a:gd name="connsiteY7" fmla="*/ 0 h 5596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615674" h="5596389">
                <a:moveTo>
                  <a:pt x="3621727" y="0"/>
                </a:moveTo>
                <a:cubicBezTo>
                  <a:pt x="4746854" y="0"/>
                  <a:pt x="5752150" y="513054"/>
                  <a:pt x="6416428" y="1317972"/>
                </a:cubicBezTo>
                <a:lnTo>
                  <a:pt x="6615674" y="1584421"/>
                </a:lnTo>
                <a:lnTo>
                  <a:pt x="6615674" y="5596389"/>
                </a:lnTo>
                <a:lnTo>
                  <a:pt x="587989" y="5596389"/>
                </a:lnTo>
                <a:lnTo>
                  <a:pt x="437123" y="5348058"/>
                </a:lnTo>
                <a:cubicBezTo>
                  <a:pt x="158350" y="4834883"/>
                  <a:pt x="0" y="4246798"/>
                  <a:pt x="0" y="3621727"/>
                </a:cubicBezTo>
                <a:cubicBezTo>
                  <a:pt x="0" y="1621502"/>
                  <a:pt x="1621502" y="0"/>
                  <a:pt x="3621727" y="0"/>
                </a:cubicBez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wrap="square" lIns="274320" tIns="640080" rIns="91440" bIns="45720" rtlCol="0" anchor="ctr" anchorCtr="1">
            <a:noAutofit/>
          </a:bodyPr>
          <a:lstStyle>
            <a:lvl1pPr>
              <a:defRPr lang="en-US" sz="16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9" y="504419"/>
            <a:ext cx="5144927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F108634F-AB43-4931-97E0-C7125C9FD3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489548"/>
            <a:ext cx="4131946" cy="337943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77783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8AA00B8F-30F3-4771-B340-04E5180F24CB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0208B4A-3F77-46D6-894B-E1FDAD5EF77C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049B3A7-D7B3-4DED-82EF-7949C06DB4B2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7420EFC-AB3B-4D30-9B82-F93818D68456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E1AA950-E9D5-45D2-8DDB-2561BFC6C290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C364EA4-EB4C-4EBE-80D3-A6661DD396D5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F822B4B-4ECC-46E0-98C4-8752755855BC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2B596D7-82DB-44A2-9A85-2074FFBDDA1F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5469995F-A28F-40A2-AB9B-09ACC9FB0598}"/>
              </a:ext>
            </a:extLst>
          </p:cNvPr>
          <p:cNvSpPr/>
          <p:nvPr userDrawn="1"/>
        </p:nvSpPr>
        <p:spPr>
          <a:xfrm flipV="1">
            <a:off x="0" y="0"/>
            <a:ext cx="12192000" cy="6539124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25520" y="246253"/>
            <a:ext cx="8094972" cy="1738877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CB2E658-DE02-4D14-8415-C9DDE61D9C38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E270D38-BDD4-4090-8678-9B54159F673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lide Number Placeholder 13">
            <a:extLst>
              <a:ext uri="{FF2B5EF4-FFF2-40B4-BE49-F238E27FC236}">
                <a16:creationId xmlns:a16="http://schemas.microsoft.com/office/drawing/2014/main" id="{6CBA0A2A-9DE2-4857-B906-40C2FAD631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0FA4ECA-2E91-495E-BD1A-B2CAEE758E77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4FC3C941-0608-44BE-A293-C20D8B8805D4}"/>
              </a:ext>
            </a:extLst>
          </p:cNvPr>
          <p:cNvSpPr/>
          <p:nvPr userDrawn="1"/>
        </p:nvSpPr>
        <p:spPr>
          <a:xfrm>
            <a:off x="0" y="-1"/>
            <a:ext cx="4587349" cy="2419039"/>
          </a:xfrm>
          <a:custGeom>
            <a:avLst/>
            <a:gdLst>
              <a:gd name="connsiteX0" fmla="*/ 0 w 4587349"/>
              <a:gd name="connsiteY0" fmla="*/ 0 h 2419039"/>
              <a:gd name="connsiteX1" fmla="*/ 4587349 w 4587349"/>
              <a:gd name="connsiteY1" fmla="*/ 0 h 2419039"/>
              <a:gd name="connsiteX2" fmla="*/ 4562933 w 4587349"/>
              <a:gd name="connsiteY2" fmla="*/ 72160 h 2419039"/>
              <a:gd name="connsiteX3" fmla="*/ 1203311 w 4587349"/>
              <a:gd name="connsiteY3" fmla="*/ 2419039 h 2419039"/>
              <a:gd name="connsiteX4" fmla="*/ 139724 w 4587349"/>
              <a:gd name="connsiteY4" fmla="*/ 2258240 h 2419039"/>
              <a:gd name="connsiteX5" fmla="*/ 0 w 4587349"/>
              <a:gd name="connsiteY5" fmla="*/ 2207100 h 241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87349" h="2419039">
                <a:moveTo>
                  <a:pt x="0" y="0"/>
                </a:moveTo>
                <a:lnTo>
                  <a:pt x="4587349" y="0"/>
                </a:lnTo>
                <a:lnTo>
                  <a:pt x="4562933" y="72160"/>
                </a:lnTo>
                <a:cubicBezTo>
                  <a:pt x="4061488" y="1441670"/>
                  <a:pt x="2746538" y="2419039"/>
                  <a:pt x="1203311" y="2419039"/>
                </a:cubicBezTo>
                <a:cubicBezTo>
                  <a:pt x="832937" y="2419039"/>
                  <a:pt x="475711" y="2362743"/>
                  <a:pt x="139724" y="2258240"/>
                </a:cubicBezTo>
                <a:lnTo>
                  <a:pt x="0" y="22071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A7107B1B-15F6-4743-8E90-18A0DC2B964E}"/>
              </a:ext>
            </a:extLst>
          </p:cNvPr>
          <p:cNvSpPr/>
          <p:nvPr userDrawn="1"/>
        </p:nvSpPr>
        <p:spPr>
          <a:xfrm>
            <a:off x="0" y="1"/>
            <a:ext cx="4341402" cy="2228445"/>
          </a:xfrm>
          <a:custGeom>
            <a:avLst/>
            <a:gdLst>
              <a:gd name="connsiteX0" fmla="*/ 0 w 4341402"/>
              <a:gd name="connsiteY0" fmla="*/ 0 h 2228445"/>
              <a:gd name="connsiteX1" fmla="*/ 4341402 w 4341402"/>
              <a:gd name="connsiteY1" fmla="*/ 0 h 2228445"/>
              <a:gd name="connsiteX2" fmla="*/ 4293306 w 4341402"/>
              <a:gd name="connsiteY2" fmla="*/ 133775 h 2228445"/>
              <a:gd name="connsiteX3" fmla="*/ 1300374 w 4341402"/>
              <a:gd name="connsiteY3" fmla="*/ 2224065 h 2228445"/>
              <a:gd name="connsiteX4" fmla="*/ 1124323 w 4341402"/>
              <a:gd name="connsiteY4" fmla="*/ 2228445 h 2228445"/>
              <a:gd name="connsiteX5" fmla="*/ 1124242 w 4341402"/>
              <a:gd name="connsiteY5" fmla="*/ 2228445 h 2228445"/>
              <a:gd name="connsiteX6" fmla="*/ 948190 w 4341402"/>
              <a:gd name="connsiteY6" fmla="*/ 2224065 h 2228445"/>
              <a:gd name="connsiteX7" fmla="*/ 106705 w 4341402"/>
              <a:gd name="connsiteY7" fmla="*/ 2077045 h 2228445"/>
              <a:gd name="connsiteX8" fmla="*/ 0 w 4341402"/>
              <a:gd name="connsiteY8" fmla="*/ 2041514 h 22284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41402" h="2228445">
                <a:moveTo>
                  <a:pt x="0" y="0"/>
                </a:moveTo>
                <a:lnTo>
                  <a:pt x="4341402" y="0"/>
                </a:lnTo>
                <a:lnTo>
                  <a:pt x="4293306" y="133775"/>
                </a:lnTo>
                <a:cubicBezTo>
                  <a:pt x="3804175" y="1311915"/>
                  <a:pt x="2656408" y="2156418"/>
                  <a:pt x="1300374" y="2224065"/>
                </a:cubicBezTo>
                <a:lnTo>
                  <a:pt x="1124323" y="2228445"/>
                </a:lnTo>
                <a:lnTo>
                  <a:pt x="1124242" y="2228445"/>
                </a:lnTo>
                <a:lnTo>
                  <a:pt x="948190" y="2224065"/>
                </a:lnTo>
                <a:cubicBezTo>
                  <a:pt x="656570" y="2209517"/>
                  <a:pt x="374582" y="2159041"/>
                  <a:pt x="106705" y="2077045"/>
                </a:cubicBezTo>
                <a:lnTo>
                  <a:pt x="0" y="2041514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1" forceAA="0" compatLnSpc="1">
            <a:prstTxWarp prst="textNoShape">
              <a:avLst/>
            </a:prstTxWarp>
            <a:noAutofit/>
          </a:bodyPr>
          <a:lstStyle/>
          <a:p>
            <a:pPr lvl="0"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sz="16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BF7D2858-2046-4CAD-A3EE-D0A4D0F2CA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123331"/>
            <a:ext cx="5157787" cy="62665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5" name="Content Placeholder 3">
            <a:extLst>
              <a:ext uri="{FF2B5EF4-FFF2-40B4-BE49-F238E27FC236}">
                <a16:creationId xmlns:a16="http://schemas.microsoft.com/office/drawing/2014/main" id="{2A9DBBF8-4A18-4CB1-A8AC-30C9B53080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839199"/>
            <a:ext cx="5157787" cy="335046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D3E81B2D-A79D-4DC3-B7DF-1E1E0F58E4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37304" y="2123331"/>
            <a:ext cx="5183188" cy="62665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7" name="Content Placeholder 5">
            <a:extLst>
              <a:ext uri="{FF2B5EF4-FFF2-40B4-BE49-F238E27FC236}">
                <a16:creationId xmlns:a16="http://schemas.microsoft.com/office/drawing/2014/main" id="{8C0B65ED-88D9-4E01-AD11-24590E2C7E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37304" y="2839199"/>
            <a:ext cx="5183188" cy="335046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14365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7922399-8F89-408C-9341-D40CA0241FCA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5EAD396-D3B3-4625-ACBD-8DCCDF68C02E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D2C31EA-DE60-4B04-A0E7-EDD781F8A5E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2826666-F495-4F73-9C0B-BC35C12A04E5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F7154B4-247C-4EA1-8F79-B1AFEA43A0F7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433A835-6677-412B-8504-280D41A43FC8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019585-CD61-4AAA-BCA3-6E510EC9EBFD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FB1669E-AC4B-4D18-ABA0-2ADB207AEC71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7271D27F-F18F-48D4-ABF0-157A76F8D9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2000">
                <a:srgbClr val="FFFFFF">
                  <a:alpha val="70000"/>
                </a:srgbClr>
              </a:gs>
              <a:gs pos="9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53B37E2-51CB-4B16-865A-4404D1562370}"/>
              </a:ext>
            </a:extLst>
          </p:cNvPr>
          <p:cNvSpPr/>
          <p:nvPr/>
        </p:nvSpPr>
        <p:spPr>
          <a:xfrm>
            <a:off x="5323076" y="997893"/>
            <a:ext cx="6868924" cy="5860108"/>
          </a:xfrm>
          <a:custGeom>
            <a:avLst/>
            <a:gdLst>
              <a:gd name="connsiteX0" fmla="*/ 3874977 w 6868924"/>
              <a:gd name="connsiteY0" fmla="*/ 0 h 5860108"/>
              <a:gd name="connsiteX1" fmla="*/ 6865098 w 6868924"/>
              <a:gd name="connsiteY1" fmla="*/ 1410132 h 5860108"/>
              <a:gd name="connsiteX2" fmla="*/ 6868924 w 6868924"/>
              <a:gd name="connsiteY2" fmla="*/ 1415249 h 5860108"/>
              <a:gd name="connsiteX3" fmla="*/ 6868924 w 6868924"/>
              <a:gd name="connsiteY3" fmla="*/ 5860108 h 5860108"/>
              <a:gd name="connsiteX4" fmla="*/ 551579 w 6868924"/>
              <a:gd name="connsiteY4" fmla="*/ 5860108 h 5860108"/>
              <a:gd name="connsiteX5" fmla="*/ 467689 w 6868924"/>
              <a:gd name="connsiteY5" fmla="*/ 5722022 h 5860108"/>
              <a:gd name="connsiteX6" fmla="*/ 0 w 6868924"/>
              <a:gd name="connsiteY6" fmla="*/ 3874977 h 5860108"/>
              <a:gd name="connsiteX7" fmla="*/ 3874977 w 6868924"/>
              <a:gd name="connsiteY7" fmla="*/ 0 h 5860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68924" h="5860108">
                <a:moveTo>
                  <a:pt x="3874977" y="0"/>
                </a:moveTo>
                <a:cubicBezTo>
                  <a:pt x="5078778" y="0"/>
                  <a:pt x="6154370" y="548929"/>
                  <a:pt x="6865098" y="1410132"/>
                </a:cubicBezTo>
                <a:lnTo>
                  <a:pt x="6868924" y="1415249"/>
                </a:lnTo>
                <a:lnTo>
                  <a:pt x="6868924" y="5860108"/>
                </a:lnTo>
                <a:lnTo>
                  <a:pt x="551579" y="5860108"/>
                </a:lnTo>
                <a:lnTo>
                  <a:pt x="467689" y="5722022"/>
                </a:lnTo>
                <a:cubicBezTo>
                  <a:pt x="169423" y="5172963"/>
                  <a:pt x="0" y="4543756"/>
                  <a:pt x="0" y="3874977"/>
                </a:cubicBezTo>
                <a:cubicBezTo>
                  <a:pt x="0" y="1734886"/>
                  <a:pt x="1734886" y="0"/>
                  <a:pt x="38749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9BB6343A-FD10-4841-94C8-487A8E7E71C7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5576326" y="1251144"/>
            <a:ext cx="6615674" cy="5625145"/>
          </a:xfrm>
          <a:custGeom>
            <a:avLst/>
            <a:gdLst>
              <a:gd name="connsiteX0" fmla="*/ 3621727 w 6615674"/>
              <a:gd name="connsiteY0" fmla="*/ 0 h 5625145"/>
              <a:gd name="connsiteX1" fmla="*/ 6416428 w 6615674"/>
              <a:gd name="connsiteY1" fmla="*/ 1317972 h 5625145"/>
              <a:gd name="connsiteX2" fmla="*/ 6615674 w 6615674"/>
              <a:gd name="connsiteY2" fmla="*/ 1584421 h 5625145"/>
              <a:gd name="connsiteX3" fmla="*/ 6615674 w 6615674"/>
              <a:gd name="connsiteY3" fmla="*/ 5625145 h 5625145"/>
              <a:gd name="connsiteX4" fmla="*/ 605458 w 6615674"/>
              <a:gd name="connsiteY4" fmla="*/ 5625145 h 5625145"/>
              <a:gd name="connsiteX5" fmla="*/ 437123 w 6615674"/>
              <a:gd name="connsiteY5" fmla="*/ 5348058 h 5625145"/>
              <a:gd name="connsiteX6" fmla="*/ 0 w 6615674"/>
              <a:gd name="connsiteY6" fmla="*/ 3621727 h 5625145"/>
              <a:gd name="connsiteX7" fmla="*/ 3621727 w 6615674"/>
              <a:gd name="connsiteY7" fmla="*/ 0 h 5625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615674" h="5625145">
                <a:moveTo>
                  <a:pt x="3621727" y="0"/>
                </a:moveTo>
                <a:cubicBezTo>
                  <a:pt x="4746854" y="0"/>
                  <a:pt x="5752150" y="513054"/>
                  <a:pt x="6416428" y="1317972"/>
                </a:cubicBezTo>
                <a:lnTo>
                  <a:pt x="6615674" y="1584421"/>
                </a:lnTo>
                <a:lnTo>
                  <a:pt x="6615674" y="5625145"/>
                </a:lnTo>
                <a:lnTo>
                  <a:pt x="605458" y="5625145"/>
                </a:lnTo>
                <a:lnTo>
                  <a:pt x="437123" y="5348058"/>
                </a:lnTo>
                <a:cubicBezTo>
                  <a:pt x="158350" y="4834883"/>
                  <a:pt x="0" y="4246798"/>
                  <a:pt x="0" y="3621727"/>
                </a:cubicBezTo>
                <a:cubicBezTo>
                  <a:pt x="0" y="1621502"/>
                  <a:pt x="1621502" y="0"/>
                  <a:pt x="3621727" y="0"/>
                </a:cubicBez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wrap="square" lIns="274320" tIns="64008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9" y="504419"/>
            <a:ext cx="5144927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9F3BCA0-0088-459C-B430-8B531ECC563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0080" y="2526124"/>
            <a:ext cx="3801966" cy="3653188"/>
          </a:xfr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buNone/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70185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7922399-8F89-408C-9341-D40CA0241FCA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5EAD396-D3B3-4625-ACBD-8DCCDF68C02E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D2C31EA-DE60-4B04-A0E7-EDD781F8A5E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2826666-F495-4F73-9C0B-BC35C12A04E5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F7154B4-247C-4EA1-8F79-B1AFEA43A0F7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433A835-6677-412B-8504-280D41A43FC8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019585-CD61-4AAA-BCA3-6E510EC9EBFD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FB1669E-AC4B-4D18-ABA0-2ADB207AEC71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6ABD40F-74C4-48BF-BEBE-FD456D424166}"/>
              </a:ext>
            </a:extLst>
          </p:cNvPr>
          <p:cNvSpPr/>
          <p:nvPr userDrawn="1"/>
        </p:nvSpPr>
        <p:spPr>
          <a:xfrm>
            <a:off x="4846320" y="0"/>
            <a:ext cx="7345680" cy="6907322"/>
          </a:xfrm>
          <a:custGeom>
            <a:avLst/>
            <a:gdLst>
              <a:gd name="connsiteX0" fmla="*/ 3543489 w 7345680"/>
              <a:gd name="connsiteY0" fmla="*/ 0 h 6907322"/>
              <a:gd name="connsiteX1" fmla="*/ 5432871 w 7345680"/>
              <a:gd name="connsiteY1" fmla="*/ 0 h 6907322"/>
              <a:gd name="connsiteX2" fmla="*/ 5609846 w 7345680"/>
              <a:gd name="connsiteY2" fmla="*/ 40446 h 6907322"/>
              <a:gd name="connsiteX3" fmla="*/ 7343079 w 7345680"/>
              <a:gd name="connsiteY3" fmla="*/ 915371 h 6907322"/>
              <a:gd name="connsiteX4" fmla="*/ 7345680 w 7345680"/>
              <a:gd name="connsiteY4" fmla="*/ 917602 h 6907322"/>
              <a:gd name="connsiteX5" fmla="*/ 7345680 w 7345680"/>
              <a:gd name="connsiteY5" fmla="*/ 6907322 h 6907322"/>
              <a:gd name="connsiteX6" fmla="*/ 822371 w 7345680"/>
              <a:gd name="connsiteY6" fmla="*/ 6907322 h 6907322"/>
              <a:gd name="connsiteX7" fmla="*/ 766511 w 7345680"/>
              <a:gd name="connsiteY7" fmla="*/ 6829539 h 6907322"/>
              <a:gd name="connsiteX8" fmla="*/ 0 w 7345680"/>
              <a:gd name="connsiteY8" fmla="*/ 4344739 h 6907322"/>
              <a:gd name="connsiteX9" fmla="*/ 3366514 w 7345680"/>
              <a:gd name="connsiteY9" fmla="*/ 40446 h 6907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345680" h="6907322">
                <a:moveTo>
                  <a:pt x="3543489" y="0"/>
                </a:moveTo>
                <a:lnTo>
                  <a:pt x="5432871" y="0"/>
                </a:lnTo>
                <a:lnTo>
                  <a:pt x="5609846" y="40446"/>
                </a:lnTo>
                <a:cubicBezTo>
                  <a:pt x="6255171" y="204854"/>
                  <a:pt x="6844336" y="507805"/>
                  <a:pt x="7343079" y="915371"/>
                </a:cubicBezTo>
                <a:lnTo>
                  <a:pt x="7345680" y="917602"/>
                </a:lnTo>
                <a:lnTo>
                  <a:pt x="7345680" y="6907322"/>
                </a:lnTo>
                <a:lnTo>
                  <a:pt x="822371" y="6907322"/>
                </a:lnTo>
                <a:lnTo>
                  <a:pt x="766511" y="6829539"/>
                </a:lnTo>
                <a:cubicBezTo>
                  <a:pt x="282576" y="6120238"/>
                  <a:pt x="0" y="5265165"/>
                  <a:pt x="0" y="4344739"/>
                </a:cubicBezTo>
                <a:cubicBezTo>
                  <a:pt x="0" y="2273781"/>
                  <a:pt x="1430540" y="533670"/>
                  <a:pt x="3366514" y="4044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271D27F-F18F-48D4-ABF0-157A76F8D9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2000">
                <a:srgbClr val="FFFFFF">
                  <a:alpha val="70000"/>
                </a:srgbClr>
              </a:gs>
              <a:gs pos="9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504419"/>
            <a:ext cx="4006532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98BAA80-2B02-4FB1-AE39-6D8426AB4FB7}"/>
              </a:ext>
            </a:extLst>
          </p:cNvPr>
          <p:cNvSpPr/>
          <p:nvPr userDrawn="1"/>
        </p:nvSpPr>
        <p:spPr>
          <a:xfrm>
            <a:off x="5323076" y="314025"/>
            <a:ext cx="6868924" cy="6593297"/>
          </a:xfrm>
          <a:custGeom>
            <a:avLst/>
            <a:gdLst>
              <a:gd name="connsiteX0" fmla="*/ 4079984 w 6868924"/>
              <a:gd name="connsiteY0" fmla="*/ 0 h 6593297"/>
              <a:gd name="connsiteX1" fmla="*/ 6675233 w 6868924"/>
              <a:gd name="connsiteY1" fmla="*/ 931670 h 6593297"/>
              <a:gd name="connsiteX2" fmla="*/ 6868924 w 6868924"/>
              <a:gd name="connsiteY2" fmla="*/ 1107709 h 6593297"/>
              <a:gd name="connsiteX3" fmla="*/ 6868924 w 6868924"/>
              <a:gd name="connsiteY3" fmla="*/ 6593297 h 6593297"/>
              <a:gd name="connsiteX4" fmla="*/ 867282 w 6868924"/>
              <a:gd name="connsiteY4" fmla="*/ 6593297 h 6593297"/>
              <a:gd name="connsiteX5" fmla="*/ 810549 w 6868924"/>
              <a:gd name="connsiteY5" fmla="*/ 6521104 h 6593297"/>
              <a:gd name="connsiteX6" fmla="*/ 0 w 6868924"/>
              <a:gd name="connsiteY6" fmla="*/ 4079984 h 6593297"/>
              <a:gd name="connsiteX7" fmla="*/ 4079984 w 6868924"/>
              <a:gd name="connsiteY7" fmla="*/ 0 h 6593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68924" h="6593297">
                <a:moveTo>
                  <a:pt x="4079984" y="0"/>
                </a:moveTo>
                <a:cubicBezTo>
                  <a:pt x="5065808" y="0"/>
                  <a:pt x="5969971" y="349636"/>
                  <a:pt x="6675233" y="931670"/>
                </a:cubicBezTo>
                <a:lnTo>
                  <a:pt x="6868924" y="1107709"/>
                </a:lnTo>
                <a:lnTo>
                  <a:pt x="6868924" y="6593297"/>
                </a:lnTo>
                <a:lnTo>
                  <a:pt x="867282" y="6593297"/>
                </a:lnTo>
                <a:lnTo>
                  <a:pt x="810549" y="6521104"/>
                </a:lnTo>
                <a:cubicBezTo>
                  <a:pt x="301472" y="5840388"/>
                  <a:pt x="0" y="4995393"/>
                  <a:pt x="0" y="4079984"/>
                </a:cubicBezTo>
                <a:cubicBezTo>
                  <a:pt x="0" y="1826671"/>
                  <a:pt x="1826671" y="0"/>
                  <a:pt x="4079984" y="0"/>
                </a:cubicBez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wrap="square" lIns="274320" tIns="640080" rIns="91440" bIns="45720" rtlCol="0" anchor="t" anchorCtr="1">
            <a:noAutofit/>
          </a:bodyPr>
          <a:lstStyle/>
          <a:p>
            <a:pPr lvl="0"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sz="160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B7859439-9F65-4FE4-AFB1-B035294531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5592" y="1480710"/>
            <a:ext cx="5144928" cy="4698602"/>
          </a:xfrm>
        </p:spPr>
        <p:txBody>
          <a:bodyPr anchor="t"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02002298-DFBB-481C-BB65-B2B03B0D82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93249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8AA00B8F-30F3-4771-B340-04E5180F24CB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0208B4A-3F77-46D6-894B-E1FDAD5EF77C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049B3A7-D7B3-4DED-82EF-7949C06DB4B2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7420EFC-AB3B-4D30-9B82-F93818D68456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E1AA950-E9D5-45D2-8DDB-2561BFC6C290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C364EA4-EB4C-4EBE-80D3-A6661DD396D5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F822B4B-4ECC-46E0-98C4-8752755855BC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2B596D7-82DB-44A2-9A85-2074FFBDDA1F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5469995F-A28F-40A2-AB9B-09ACC9FB0598}"/>
              </a:ext>
            </a:extLst>
          </p:cNvPr>
          <p:cNvSpPr/>
          <p:nvPr userDrawn="1"/>
        </p:nvSpPr>
        <p:spPr>
          <a:xfrm flipV="1">
            <a:off x="0" y="0"/>
            <a:ext cx="12192000" cy="6539124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CB2E658-DE02-4D14-8415-C9DDE61D9C38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E270D38-BDD4-4090-8678-9B54159F673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lide Number Placeholder 13">
            <a:extLst>
              <a:ext uri="{FF2B5EF4-FFF2-40B4-BE49-F238E27FC236}">
                <a16:creationId xmlns:a16="http://schemas.microsoft.com/office/drawing/2014/main" id="{6CBA0A2A-9DE2-4857-B906-40C2FAD631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0FA4ECA-2E91-495E-BD1A-B2CAEE758E77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871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7922399-8F89-408C-9341-D40CA0241FCA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5EAD396-D3B3-4625-ACBD-8DCCDF68C02E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D2C31EA-DE60-4B04-A0E7-EDD781F8A5E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2826666-F495-4F73-9C0B-BC35C12A04E5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F7154B4-247C-4EA1-8F79-B1AFEA43A0F7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433A835-6677-412B-8504-280D41A43FC8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019585-CD61-4AAA-BCA3-6E510EC9EBFD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FB1669E-AC4B-4D18-ABA0-2ADB207AEC71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7271D27F-F18F-48D4-ABF0-157A76F8D909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2000">
                <a:srgbClr val="FFFFFF">
                  <a:alpha val="70000"/>
                </a:srgbClr>
              </a:gs>
              <a:gs pos="9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50027EDB-1D1D-4165-80FC-FDCCD04FF30D}"/>
              </a:ext>
            </a:extLst>
          </p:cNvPr>
          <p:cNvSpPr/>
          <p:nvPr userDrawn="1"/>
        </p:nvSpPr>
        <p:spPr>
          <a:xfrm>
            <a:off x="-1" y="1"/>
            <a:ext cx="4779964" cy="6413064"/>
          </a:xfrm>
          <a:custGeom>
            <a:avLst/>
            <a:gdLst>
              <a:gd name="connsiteX0" fmla="*/ 0 w 4779964"/>
              <a:gd name="connsiteY0" fmla="*/ 0 h 6413064"/>
              <a:gd name="connsiteX1" fmla="*/ 3376101 w 4779964"/>
              <a:gd name="connsiteY1" fmla="*/ 0 h 6413064"/>
              <a:gd name="connsiteX2" fmla="*/ 3478395 w 4779964"/>
              <a:gd name="connsiteY2" fmla="*/ 76494 h 6413064"/>
              <a:gd name="connsiteX3" fmla="*/ 4779964 w 4779964"/>
              <a:gd name="connsiteY3" fmla="*/ 2836412 h 6413064"/>
              <a:gd name="connsiteX4" fmla="*/ 1203312 w 4779964"/>
              <a:gd name="connsiteY4" fmla="*/ 6413064 h 6413064"/>
              <a:gd name="connsiteX5" fmla="*/ 139725 w 4779964"/>
              <a:gd name="connsiteY5" fmla="*/ 6252265 h 6413064"/>
              <a:gd name="connsiteX6" fmla="*/ 0 w 4779964"/>
              <a:gd name="connsiteY6" fmla="*/ 6204987 h 6413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79964" h="6413064">
                <a:moveTo>
                  <a:pt x="0" y="0"/>
                </a:moveTo>
                <a:lnTo>
                  <a:pt x="3376101" y="0"/>
                </a:lnTo>
                <a:lnTo>
                  <a:pt x="3478395" y="76494"/>
                </a:lnTo>
                <a:cubicBezTo>
                  <a:pt x="4273296" y="732504"/>
                  <a:pt x="4779964" y="1725289"/>
                  <a:pt x="4779964" y="2836412"/>
                </a:cubicBezTo>
                <a:cubicBezTo>
                  <a:pt x="4779964" y="4811742"/>
                  <a:pt x="3178642" y="6413064"/>
                  <a:pt x="1203312" y="6413064"/>
                </a:cubicBezTo>
                <a:cubicBezTo>
                  <a:pt x="832938" y="6413064"/>
                  <a:pt x="475712" y="6356768"/>
                  <a:pt x="139725" y="6252265"/>
                </a:cubicBezTo>
                <a:lnTo>
                  <a:pt x="0" y="62049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5588DAC9-9605-47F7-AA27-84E30747CFFD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-1" y="2"/>
            <a:ext cx="4546212" cy="6179311"/>
          </a:xfrm>
          <a:custGeom>
            <a:avLst/>
            <a:gdLst>
              <a:gd name="connsiteX0" fmla="*/ 0 w 4546212"/>
              <a:gd name="connsiteY0" fmla="*/ 0 h 6179311"/>
              <a:gd name="connsiteX1" fmla="*/ 2966308 w 4546212"/>
              <a:gd name="connsiteY1" fmla="*/ 0 h 6179311"/>
              <a:gd name="connsiteX2" fmla="*/ 3072360 w 4546212"/>
              <a:gd name="connsiteY2" fmla="*/ 64428 h 6179311"/>
              <a:gd name="connsiteX3" fmla="*/ 4546212 w 4546212"/>
              <a:gd name="connsiteY3" fmla="*/ 2836412 h 6179311"/>
              <a:gd name="connsiteX4" fmla="*/ 1203313 w 4546212"/>
              <a:gd name="connsiteY4" fmla="*/ 6179311 h 6179311"/>
              <a:gd name="connsiteX5" fmla="*/ 53912 w 4546212"/>
              <a:gd name="connsiteY5" fmla="*/ 5976465 h 6179311"/>
              <a:gd name="connsiteX6" fmla="*/ 0 w 4546212"/>
              <a:gd name="connsiteY6" fmla="*/ 5955208 h 6179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46212" h="6179311">
                <a:moveTo>
                  <a:pt x="0" y="0"/>
                </a:moveTo>
                <a:lnTo>
                  <a:pt x="2966308" y="0"/>
                </a:lnTo>
                <a:lnTo>
                  <a:pt x="3072360" y="64428"/>
                </a:lnTo>
                <a:cubicBezTo>
                  <a:pt x="3961577" y="665171"/>
                  <a:pt x="4546212" y="1682517"/>
                  <a:pt x="4546212" y="2836412"/>
                </a:cubicBezTo>
                <a:cubicBezTo>
                  <a:pt x="4546212" y="4682644"/>
                  <a:pt x="3049545" y="6179311"/>
                  <a:pt x="1203313" y="6179311"/>
                </a:cubicBezTo>
                <a:cubicBezTo>
                  <a:pt x="799450" y="6179311"/>
                  <a:pt x="412314" y="6107693"/>
                  <a:pt x="53912" y="5976465"/>
                </a:cubicBezTo>
                <a:lnTo>
                  <a:pt x="0" y="5955208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wrap="square" lIns="0" tIns="1097280" rIns="91440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5796" y="504419"/>
            <a:ext cx="6404696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CB2E658-DE02-4D14-8415-C9DDE61D9C38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E270D38-BDD4-4090-8678-9B54159F673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lide Number Placeholder 13">
            <a:extLst>
              <a:ext uri="{FF2B5EF4-FFF2-40B4-BE49-F238E27FC236}">
                <a16:creationId xmlns:a16="http://schemas.microsoft.com/office/drawing/2014/main" id="{6CBA0A2A-9DE2-4857-B906-40C2FAD631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80494784-E07F-4E9E-941E-43AEB2F5F20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15796" y="2526124"/>
            <a:ext cx="3017520" cy="3291840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39D8D742-FDDB-4DD7-B481-22264BEA45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02972" y="2526124"/>
            <a:ext cx="3017520" cy="3291840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9FC3108-6645-447A-94B4-5B886047C764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3764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8AA00B8F-30F3-4771-B340-04E5180F24CB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0208B4A-3F77-46D6-894B-E1FDAD5EF77C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049B3A7-D7B3-4DED-82EF-7949C06DB4B2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7420EFC-AB3B-4D30-9B82-F93818D68456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E1AA950-E9D5-45D2-8DDB-2561BFC6C290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C364EA4-EB4C-4EBE-80D3-A6661DD396D5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DF822B4B-4ECC-46E0-98C4-8752755855BC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2B596D7-82DB-44A2-9A85-2074FFBDDA1F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5469995F-A28F-40A2-AB9B-09ACC9FB0598}"/>
              </a:ext>
            </a:extLst>
          </p:cNvPr>
          <p:cNvSpPr/>
          <p:nvPr userDrawn="1"/>
        </p:nvSpPr>
        <p:spPr>
          <a:xfrm flipV="1">
            <a:off x="0" y="0"/>
            <a:ext cx="12192000" cy="6539124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77C6A0E-9AD9-4DAE-A8F9-47352997DD40}"/>
              </a:ext>
            </a:extLst>
          </p:cNvPr>
          <p:cNvSpPr/>
          <p:nvPr/>
        </p:nvSpPr>
        <p:spPr>
          <a:xfrm>
            <a:off x="1" y="1"/>
            <a:ext cx="4779963" cy="6413064"/>
          </a:xfrm>
          <a:custGeom>
            <a:avLst/>
            <a:gdLst>
              <a:gd name="connsiteX0" fmla="*/ 0 w 4779963"/>
              <a:gd name="connsiteY0" fmla="*/ 0 h 6413064"/>
              <a:gd name="connsiteX1" fmla="*/ 3376100 w 4779963"/>
              <a:gd name="connsiteY1" fmla="*/ 0 h 6413064"/>
              <a:gd name="connsiteX2" fmla="*/ 3478394 w 4779963"/>
              <a:gd name="connsiteY2" fmla="*/ 76494 h 6413064"/>
              <a:gd name="connsiteX3" fmla="*/ 4779963 w 4779963"/>
              <a:gd name="connsiteY3" fmla="*/ 2836412 h 6413064"/>
              <a:gd name="connsiteX4" fmla="*/ 1203311 w 4779963"/>
              <a:gd name="connsiteY4" fmla="*/ 6413064 h 6413064"/>
              <a:gd name="connsiteX5" fmla="*/ 139724 w 4779963"/>
              <a:gd name="connsiteY5" fmla="*/ 6252265 h 6413064"/>
              <a:gd name="connsiteX6" fmla="*/ 0 w 4779963"/>
              <a:gd name="connsiteY6" fmla="*/ 6201125 h 6413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79963" h="6413064">
                <a:moveTo>
                  <a:pt x="0" y="0"/>
                </a:moveTo>
                <a:lnTo>
                  <a:pt x="3376100" y="0"/>
                </a:lnTo>
                <a:lnTo>
                  <a:pt x="3478394" y="76494"/>
                </a:lnTo>
                <a:cubicBezTo>
                  <a:pt x="4273295" y="732504"/>
                  <a:pt x="4779963" y="1725289"/>
                  <a:pt x="4779963" y="2836412"/>
                </a:cubicBezTo>
                <a:cubicBezTo>
                  <a:pt x="4779963" y="4811742"/>
                  <a:pt x="3178641" y="6413064"/>
                  <a:pt x="1203311" y="6413064"/>
                </a:cubicBezTo>
                <a:cubicBezTo>
                  <a:pt x="832937" y="6413064"/>
                  <a:pt x="475711" y="6356768"/>
                  <a:pt x="139724" y="6252265"/>
                </a:cubicBezTo>
                <a:lnTo>
                  <a:pt x="0" y="620112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48E37E15-2CF4-46CD-A97E-2366CDF20E89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-2" y="1"/>
            <a:ext cx="4546213" cy="6179312"/>
          </a:xfrm>
          <a:custGeom>
            <a:avLst/>
            <a:gdLst>
              <a:gd name="connsiteX0" fmla="*/ 0 w 4546213"/>
              <a:gd name="connsiteY0" fmla="*/ 0 h 6179312"/>
              <a:gd name="connsiteX1" fmla="*/ 2966307 w 4546213"/>
              <a:gd name="connsiteY1" fmla="*/ 0 h 6179312"/>
              <a:gd name="connsiteX2" fmla="*/ 3072361 w 4546213"/>
              <a:gd name="connsiteY2" fmla="*/ 64429 h 6179312"/>
              <a:gd name="connsiteX3" fmla="*/ 4546213 w 4546213"/>
              <a:gd name="connsiteY3" fmla="*/ 2836413 h 6179312"/>
              <a:gd name="connsiteX4" fmla="*/ 1203314 w 4546213"/>
              <a:gd name="connsiteY4" fmla="*/ 6179312 h 6179312"/>
              <a:gd name="connsiteX5" fmla="*/ 209238 w 4546213"/>
              <a:gd name="connsiteY5" fmla="*/ 6029022 h 6179312"/>
              <a:gd name="connsiteX6" fmla="*/ 0 w 4546213"/>
              <a:gd name="connsiteY6" fmla="*/ 5952440 h 6179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46213" h="6179312">
                <a:moveTo>
                  <a:pt x="0" y="0"/>
                </a:moveTo>
                <a:lnTo>
                  <a:pt x="2966307" y="0"/>
                </a:lnTo>
                <a:lnTo>
                  <a:pt x="3072361" y="64429"/>
                </a:lnTo>
                <a:cubicBezTo>
                  <a:pt x="3961578" y="665172"/>
                  <a:pt x="4546213" y="1682518"/>
                  <a:pt x="4546213" y="2836413"/>
                </a:cubicBezTo>
                <a:cubicBezTo>
                  <a:pt x="4546213" y="4682645"/>
                  <a:pt x="3049546" y="6179312"/>
                  <a:pt x="1203314" y="6179312"/>
                </a:cubicBezTo>
                <a:cubicBezTo>
                  <a:pt x="857146" y="6179312"/>
                  <a:pt x="523266" y="6126695"/>
                  <a:pt x="209238" y="6029022"/>
                </a:cubicBezTo>
                <a:lnTo>
                  <a:pt x="0" y="5952440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wrap="square" lIns="0" tIns="1097280" rIns="91440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5796" y="504419"/>
            <a:ext cx="6404696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CB2E658-DE02-4D14-8415-C9DDE61D9C38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E270D38-BDD4-4090-8678-9B54159F673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lide Number Placeholder 13">
            <a:extLst>
              <a:ext uri="{FF2B5EF4-FFF2-40B4-BE49-F238E27FC236}">
                <a16:creationId xmlns:a16="http://schemas.microsoft.com/office/drawing/2014/main" id="{6CBA0A2A-9DE2-4857-B906-40C2FAD631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8" name="Text Placeholder 18">
            <a:extLst>
              <a:ext uri="{FF2B5EF4-FFF2-40B4-BE49-F238E27FC236}">
                <a16:creationId xmlns:a16="http://schemas.microsoft.com/office/drawing/2014/main" id="{80494784-E07F-4E9E-941E-43AEB2F5F20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15796" y="2526124"/>
            <a:ext cx="3017520" cy="3291840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39D8D742-FDDB-4DD7-B481-22264BEA45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02972" y="2526124"/>
            <a:ext cx="3017520" cy="3291840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0FA4ECA-2E91-495E-BD1A-B2CAEE758E77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1118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7922399-8F89-408C-9341-D40CA0241FCA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5EAD396-D3B3-4625-ACBD-8DCCDF68C02E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D2C31EA-DE60-4B04-A0E7-EDD781F8A5E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2826666-F495-4F73-9C0B-BC35C12A04E5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F7154B4-247C-4EA1-8F79-B1AFEA43A0F7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433A835-6677-412B-8504-280D41A43FC8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019585-CD61-4AAA-BCA3-6E510EC9EBFD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FB1669E-AC4B-4D18-ABA0-2ADB207AEC71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7271D27F-F18F-48D4-ABF0-157A76F8D909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2000">
                <a:srgbClr val="FFFFFF">
                  <a:alpha val="70000"/>
                </a:srgbClr>
              </a:gs>
              <a:gs pos="9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50027EDB-1D1D-4165-80FC-FDCCD04FF30D}"/>
              </a:ext>
            </a:extLst>
          </p:cNvPr>
          <p:cNvSpPr/>
          <p:nvPr userDrawn="1"/>
        </p:nvSpPr>
        <p:spPr>
          <a:xfrm>
            <a:off x="-1" y="1"/>
            <a:ext cx="4779964" cy="6413064"/>
          </a:xfrm>
          <a:custGeom>
            <a:avLst/>
            <a:gdLst>
              <a:gd name="connsiteX0" fmla="*/ 0 w 4779964"/>
              <a:gd name="connsiteY0" fmla="*/ 0 h 6413064"/>
              <a:gd name="connsiteX1" fmla="*/ 3376101 w 4779964"/>
              <a:gd name="connsiteY1" fmla="*/ 0 h 6413064"/>
              <a:gd name="connsiteX2" fmla="*/ 3478395 w 4779964"/>
              <a:gd name="connsiteY2" fmla="*/ 76494 h 6413064"/>
              <a:gd name="connsiteX3" fmla="*/ 4779964 w 4779964"/>
              <a:gd name="connsiteY3" fmla="*/ 2836412 h 6413064"/>
              <a:gd name="connsiteX4" fmla="*/ 1203312 w 4779964"/>
              <a:gd name="connsiteY4" fmla="*/ 6413064 h 6413064"/>
              <a:gd name="connsiteX5" fmla="*/ 139725 w 4779964"/>
              <a:gd name="connsiteY5" fmla="*/ 6252265 h 6413064"/>
              <a:gd name="connsiteX6" fmla="*/ 0 w 4779964"/>
              <a:gd name="connsiteY6" fmla="*/ 6204987 h 6413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79964" h="6413064">
                <a:moveTo>
                  <a:pt x="0" y="0"/>
                </a:moveTo>
                <a:lnTo>
                  <a:pt x="3376101" y="0"/>
                </a:lnTo>
                <a:lnTo>
                  <a:pt x="3478395" y="76494"/>
                </a:lnTo>
                <a:cubicBezTo>
                  <a:pt x="4273296" y="732504"/>
                  <a:pt x="4779964" y="1725289"/>
                  <a:pt x="4779964" y="2836412"/>
                </a:cubicBezTo>
                <a:cubicBezTo>
                  <a:pt x="4779964" y="4811742"/>
                  <a:pt x="3178642" y="6413064"/>
                  <a:pt x="1203312" y="6413064"/>
                </a:cubicBezTo>
                <a:cubicBezTo>
                  <a:pt x="832938" y="6413064"/>
                  <a:pt x="475712" y="6356768"/>
                  <a:pt x="139725" y="6252265"/>
                </a:cubicBezTo>
                <a:lnTo>
                  <a:pt x="0" y="62049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5588DAC9-9605-47F7-AA27-84E30747CFFD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-1" y="2"/>
            <a:ext cx="4546212" cy="6179311"/>
          </a:xfrm>
          <a:custGeom>
            <a:avLst/>
            <a:gdLst>
              <a:gd name="connsiteX0" fmla="*/ 0 w 4546212"/>
              <a:gd name="connsiteY0" fmla="*/ 0 h 6179311"/>
              <a:gd name="connsiteX1" fmla="*/ 2966308 w 4546212"/>
              <a:gd name="connsiteY1" fmla="*/ 0 h 6179311"/>
              <a:gd name="connsiteX2" fmla="*/ 3072360 w 4546212"/>
              <a:gd name="connsiteY2" fmla="*/ 64428 h 6179311"/>
              <a:gd name="connsiteX3" fmla="*/ 4546212 w 4546212"/>
              <a:gd name="connsiteY3" fmla="*/ 2836412 h 6179311"/>
              <a:gd name="connsiteX4" fmla="*/ 1203313 w 4546212"/>
              <a:gd name="connsiteY4" fmla="*/ 6179311 h 6179311"/>
              <a:gd name="connsiteX5" fmla="*/ 53912 w 4546212"/>
              <a:gd name="connsiteY5" fmla="*/ 5976465 h 6179311"/>
              <a:gd name="connsiteX6" fmla="*/ 0 w 4546212"/>
              <a:gd name="connsiteY6" fmla="*/ 5955208 h 6179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546212" h="6179311">
                <a:moveTo>
                  <a:pt x="0" y="0"/>
                </a:moveTo>
                <a:lnTo>
                  <a:pt x="2966308" y="0"/>
                </a:lnTo>
                <a:lnTo>
                  <a:pt x="3072360" y="64428"/>
                </a:lnTo>
                <a:cubicBezTo>
                  <a:pt x="3961577" y="665171"/>
                  <a:pt x="4546212" y="1682517"/>
                  <a:pt x="4546212" y="2836412"/>
                </a:cubicBezTo>
                <a:cubicBezTo>
                  <a:pt x="4546212" y="4682644"/>
                  <a:pt x="3049545" y="6179311"/>
                  <a:pt x="1203313" y="6179311"/>
                </a:cubicBezTo>
                <a:cubicBezTo>
                  <a:pt x="799450" y="6179311"/>
                  <a:pt x="412314" y="6107693"/>
                  <a:pt x="53912" y="5976465"/>
                </a:cubicBezTo>
                <a:lnTo>
                  <a:pt x="0" y="5955208"/>
                </a:lnTo>
                <a:close/>
              </a:path>
            </a:pathLst>
          </a:cu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wrap="square" lIns="0" tIns="1097280" rIns="91440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5796" y="504419"/>
            <a:ext cx="6404696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CB2E658-DE02-4D14-8415-C9DDE61D9C38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E270D38-BDD4-4090-8678-9B54159F673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lide Number Placeholder 13">
            <a:extLst>
              <a:ext uri="{FF2B5EF4-FFF2-40B4-BE49-F238E27FC236}">
                <a16:creationId xmlns:a16="http://schemas.microsoft.com/office/drawing/2014/main" id="{6CBA0A2A-9DE2-4857-B906-40C2FAD631A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9FC3108-6645-447A-94B4-5B886047C764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959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7922399-8F89-408C-9341-D40CA0241FCA}"/>
              </a:ext>
            </a:extLst>
          </p:cNvPr>
          <p:cNvGrpSpPr/>
          <p:nvPr userDrawn="1"/>
        </p:nvGrpSpPr>
        <p:grpSpPr>
          <a:xfrm>
            <a:off x="0" y="0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5EAD396-D3B3-4625-ACBD-8DCCDF68C02E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D2C31EA-DE60-4B04-A0E7-EDD781F8A5E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2826666-F495-4F73-9C0B-BC35C12A04E5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F7154B4-247C-4EA1-8F79-B1AFEA43A0F7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433A835-6677-412B-8504-280D41A43FC8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019585-CD61-4AAA-BCA3-6E510EC9EBFD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FB1669E-AC4B-4D18-ABA0-2ADB207AEC71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7271D27F-F18F-48D4-ABF0-157A76F8D909}"/>
              </a:ext>
            </a:extLst>
          </p:cNvPr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1500">
                <a:srgbClr val="FFFFFF">
                  <a:alpha val="70000"/>
                </a:srgbClr>
              </a:gs>
              <a:gs pos="83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75D2485-288B-4C04-96B9-2B4A313C8922}"/>
              </a:ext>
            </a:extLst>
          </p:cNvPr>
          <p:cNvSpPr/>
          <p:nvPr/>
        </p:nvSpPr>
        <p:spPr>
          <a:xfrm>
            <a:off x="6493691" y="106341"/>
            <a:ext cx="5641826" cy="564182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Picture Placeholder 21">
            <a:extLst>
              <a:ext uri="{FF2B5EF4-FFF2-40B4-BE49-F238E27FC236}">
                <a16:creationId xmlns:a16="http://schemas.microsoft.com/office/drawing/2014/main" id="{394F1CF1-D3A9-4DFB-9554-856AA539DB29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6706226" y="318876"/>
            <a:ext cx="5221224" cy="5221224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40079" y="504419"/>
            <a:ext cx="5910095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9F3BCA0-0088-459C-B430-8B531ECC563B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40080" y="2526124"/>
            <a:ext cx="2651760" cy="3653188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87852F8E-63AE-43DD-809C-B8606D34592B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EA561C2-BA65-46C4-BE8C-1A7497E8844A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18">
            <a:extLst>
              <a:ext uri="{FF2B5EF4-FFF2-40B4-BE49-F238E27FC236}">
                <a16:creationId xmlns:a16="http://schemas.microsoft.com/office/drawing/2014/main" id="{E0C5EDE2-FB09-4A30-A72F-4B587D87473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727393" y="2526124"/>
            <a:ext cx="2651760" cy="3653188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  <p:sp>
        <p:nvSpPr>
          <p:cNvPr id="28" name="Slide Number Placeholder 13">
            <a:extLst>
              <a:ext uri="{FF2B5EF4-FFF2-40B4-BE49-F238E27FC236}">
                <a16:creationId xmlns:a16="http://schemas.microsoft.com/office/drawing/2014/main" id="{CE1FD2D3-33AB-45C8-8460-A53DA1178B5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85E165C-C0B1-4DBC-9626-FFD61EB2A3C6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3591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7922399-8F89-408C-9341-D40CA0241FCA}"/>
              </a:ext>
            </a:extLst>
          </p:cNvPr>
          <p:cNvGrpSpPr/>
          <p:nvPr userDrawn="1"/>
        </p:nvGrpSpPr>
        <p:grpSpPr>
          <a:xfrm flipV="1">
            <a:off x="0" y="2404423"/>
            <a:ext cx="12192000" cy="4453577"/>
            <a:chOff x="0" y="-277094"/>
            <a:chExt cx="12192000" cy="5876838"/>
          </a:xfrm>
          <a:solidFill>
            <a:schemeClr val="bg2">
              <a:alpha val="25000"/>
            </a:schemeClr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5EAD396-D3B3-4625-ACBD-8DCCDF68C02E}"/>
                </a:ext>
              </a:extLst>
            </p:cNvPr>
            <p:cNvSpPr/>
            <p:nvPr/>
          </p:nvSpPr>
          <p:spPr>
            <a:xfrm>
              <a:off x="0" y="1811086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D2C31EA-DE60-4B04-A0E7-EDD781F8A5ED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2826666-F495-4F73-9C0B-BC35C12A04E5}"/>
                </a:ext>
              </a:extLst>
            </p:cNvPr>
            <p:cNvSpPr/>
            <p:nvPr/>
          </p:nvSpPr>
          <p:spPr>
            <a:xfrm>
              <a:off x="0" y="4487469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F7154B4-247C-4EA1-8F79-B1AFEA43A0F7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433A835-6677-412B-8504-280D41A43FC8}"/>
                </a:ext>
              </a:extLst>
            </p:cNvPr>
            <p:cNvSpPr/>
            <p:nvPr/>
          </p:nvSpPr>
          <p:spPr>
            <a:xfrm>
              <a:off x="0" y="3142331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019585-CD61-4AAA-BCA3-6E510EC9EBFD}"/>
                </a:ext>
              </a:extLst>
            </p:cNvPr>
            <p:cNvSpPr/>
            <p:nvPr userDrawn="1"/>
          </p:nvSpPr>
          <p:spPr>
            <a:xfrm>
              <a:off x="0" y="-277094"/>
              <a:ext cx="12192000" cy="19539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FB1669E-AC4B-4D18-ABA0-2ADB207AEC71}"/>
                </a:ext>
              </a:extLst>
            </p:cNvPr>
            <p:cNvSpPr/>
            <p:nvPr userDrawn="1"/>
          </p:nvSpPr>
          <p:spPr>
            <a:xfrm>
              <a:off x="0" y="5575612"/>
              <a:ext cx="12192000" cy="241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7271D27F-F18F-48D4-ABF0-157A76F8D909}"/>
              </a:ext>
            </a:extLst>
          </p:cNvPr>
          <p:cNvSpPr/>
          <p:nvPr userDrawn="1"/>
        </p:nvSpPr>
        <p:spPr>
          <a:xfrm flipV="1">
            <a:off x="0" y="0"/>
            <a:ext cx="12192000" cy="6858000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75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675D2485-288B-4C04-96B9-2B4A313C8922}"/>
              </a:ext>
            </a:extLst>
          </p:cNvPr>
          <p:cNvSpPr/>
          <p:nvPr/>
        </p:nvSpPr>
        <p:spPr>
          <a:xfrm>
            <a:off x="6493691" y="106341"/>
            <a:ext cx="5641826" cy="564182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Picture Placeholder 21">
            <a:extLst>
              <a:ext uri="{FF2B5EF4-FFF2-40B4-BE49-F238E27FC236}">
                <a16:creationId xmlns:a16="http://schemas.microsoft.com/office/drawing/2014/main" id="{394F1CF1-D3A9-4DFB-9554-856AA539DB29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6706226" y="318876"/>
            <a:ext cx="5221224" cy="5221224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39506-58A9-4B12-A7D1-1B956C6BFAD5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40079" y="504419"/>
            <a:ext cx="5910095" cy="1480711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2400" b="1" dirty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9F3BCA0-0088-459C-B430-8B531ECC563B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40080" y="2526124"/>
            <a:ext cx="2651760" cy="3653188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87852F8E-63AE-43DD-809C-B8606D34592B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EA561C2-BA65-46C4-BE8C-1A7497E8844A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18">
            <a:extLst>
              <a:ext uri="{FF2B5EF4-FFF2-40B4-BE49-F238E27FC236}">
                <a16:creationId xmlns:a16="http://schemas.microsoft.com/office/drawing/2014/main" id="{E0C5EDE2-FB09-4A30-A72F-4B587D87473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727393" y="2526124"/>
            <a:ext cx="2651760" cy="3653188"/>
          </a:xfrm>
        </p:spPr>
        <p:txBody>
          <a:bodyPr vert="horz" lIns="0" tIns="0" rIns="0" bIns="0" rtlCol="0">
            <a:noAutofit/>
          </a:bodyPr>
          <a:lstStyle>
            <a:lvl1pPr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defRPr lang="en-US" sz="1400" dirty="0" smtClean="0">
                <a:latin typeface="+mn-lt"/>
                <a:cs typeface="Arial" panose="020B0604020202020204" pitchFamily="34" charset="0"/>
              </a:defRPr>
            </a:lvl1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/>
              <a:t>Edit Master text styles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504A362-78AD-4F31-9FCF-66BA2DBDB3E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D0E096E-920F-4CEE-BF9A-07CA664FED23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2990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with Imi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275E893-B909-4F92-896C-1901CA75CC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F112A8F-331B-4802-920C-B687B9108DB9}"/>
              </a:ext>
            </a:extLst>
          </p:cNvPr>
          <p:cNvGrpSpPr/>
          <p:nvPr userDrawn="1"/>
        </p:nvGrpSpPr>
        <p:grpSpPr>
          <a:xfrm>
            <a:off x="0" y="0"/>
            <a:ext cx="12192000" cy="3255962"/>
            <a:chOff x="0" y="1770061"/>
            <a:chExt cx="12192000" cy="3255962"/>
          </a:xfrm>
          <a:solidFill>
            <a:schemeClr val="bg1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7A887D8-B543-4BB8-8D6E-605A1E5C80FD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CC35E9C-9E03-4FFE-B868-4D04E8E7C1F3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74E81BF-ADCA-4D13-BE06-476741FE55C0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63D872D-8369-4426-A311-7F054F9DB5E1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8C819C9-B789-44A8-9B98-F466EE191F5D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831849" y="3387725"/>
            <a:ext cx="5680075" cy="170086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4600" b="1" spc="-150">
                <a:solidFill>
                  <a:schemeClr val="accent2"/>
                </a:solidFill>
                <a:latin typeface="+mj-lt"/>
              </a:defRPr>
            </a:lvl1pPr>
          </a:lstStyle>
          <a:p>
            <a:pPr marL="0" lvl="0"/>
            <a:r>
              <a:rPr lang="en-US"/>
              <a:t>Section Header</a:t>
            </a:r>
            <a:endParaRPr lang="en-GB"/>
          </a:p>
        </p:txBody>
      </p:sp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B2B3AD73-9CBC-4740-A178-7CA91A791E40}"/>
              </a:ext>
            </a:extLst>
          </p:cNvPr>
          <p:cNvSpPr/>
          <p:nvPr userDrawn="1"/>
        </p:nvSpPr>
        <p:spPr>
          <a:xfrm rot="18900000" flipH="1">
            <a:off x="436216" y="4610094"/>
            <a:ext cx="218598" cy="21859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D4FDF2-DE4E-4F8D-98CE-1DD90825B0A4}"/>
              </a:ext>
            </a:extLst>
          </p:cNvPr>
          <p:cNvSpPr>
            <a:spLocks noGrp="1"/>
          </p:cNvSpPr>
          <p:nvPr userDrawn="1">
            <p:ph type="body" idx="1" hasCustomPrompt="1"/>
          </p:nvPr>
        </p:nvSpPr>
        <p:spPr>
          <a:xfrm>
            <a:off x="831849" y="5164364"/>
            <a:ext cx="5680075" cy="107858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 spc="300" dirty="0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11B3AF5-0AF9-445C-9B18-5CED755A048F}"/>
              </a:ext>
            </a:extLst>
          </p:cNvPr>
          <p:cNvSpPr/>
          <p:nvPr/>
        </p:nvSpPr>
        <p:spPr>
          <a:xfrm>
            <a:off x="6511925" y="131762"/>
            <a:ext cx="5416549" cy="541654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Picture Placeholder 21">
            <a:extLst>
              <a:ext uri="{FF2B5EF4-FFF2-40B4-BE49-F238E27FC236}">
                <a16:creationId xmlns:a16="http://schemas.microsoft.com/office/drawing/2014/main" id="{FF97C0E2-E15D-4EB9-9FF8-CB859892B95B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6715973" y="335810"/>
            <a:ext cx="5010912" cy="5010912"/>
          </a:xfrm>
          <a:prstGeom prst="ellipse">
            <a:avLst/>
          </a:prstGeom>
          <a:pattFill prst="dkUpDiag">
            <a:fgClr>
              <a:schemeClr val="accent3"/>
            </a:fgClr>
            <a:bgClr>
              <a:schemeClr val="accent3">
                <a:lumMod val="75000"/>
              </a:schemeClr>
            </a:bgClr>
          </a:pattFill>
        </p:spPr>
        <p:txBody>
          <a:bodyPr vert="horz" lIns="91440" tIns="45720" rIns="91440" bIns="45720" rtlCol="0" anchor="t" anchorCtr="1">
            <a:noAutofit/>
          </a:bodyPr>
          <a:lstStyle>
            <a:lvl1pPr>
              <a:defRPr lang="en-GB" sz="1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/>
              <a:t>Insert Image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967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275E893-B909-4F92-896C-1901CA75CC6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F112A8F-331B-4802-920C-B687B9108DB9}"/>
              </a:ext>
            </a:extLst>
          </p:cNvPr>
          <p:cNvGrpSpPr/>
          <p:nvPr userDrawn="1"/>
        </p:nvGrpSpPr>
        <p:grpSpPr>
          <a:xfrm>
            <a:off x="0" y="0"/>
            <a:ext cx="12192000" cy="3255962"/>
            <a:chOff x="0" y="1770061"/>
            <a:chExt cx="12192000" cy="3255962"/>
          </a:xfrm>
          <a:solidFill>
            <a:schemeClr val="bg1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7A887D8-B543-4BB8-8D6E-605A1E5C80FD}"/>
                </a:ext>
              </a:extLst>
            </p:cNvPr>
            <p:cNvSpPr/>
            <p:nvPr/>
          </p:nvSpPr>
          <p:spPr>
            <a:xfrm>
              <a:off x="0" y="1770061"/>
              <a:ext cx="12192000" cy="11969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CC35E9C-9E03-4FFE-B868-4D04E8E7C1F3}"/>
                </a:ext>
              </a:extLst>
            </p:cNvPr>
            <p:cNvSpPr/>
            <p:nvPr/>
          </p:nvSpPr>
          <p:spPr>
            <a:xfrm>
              <a:off x="0" y="4954586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74E81BF-ADCA-4D13-BE06-476741FE55C0}"/>
                </a:ext>
              </a:extLst>
            </p:cNvPr>
            <p:cNvSpPr/>
            <p:nvPr/>
          </p:nvSpPr>
          <p:spPr>
            <a:xfrm>
              <a:off x="0" y="4449763"/>
              <a:ext cx="12192000" cy="714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63D872D-8369-4426-A311-7F054F9DB5E1}"/>
                </a:ext>
              </a:extLst>
            </p:cNvPr>
            <p:cNvSpPr/>
            <p:nvPr/>
          </p:nvSpPr>
          <p:spPr>
            <a:xfrm>
              <a:off x="0" y="3975099"/>
              <a:ext cx="12192000" cy="2508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8C819C9-B789-44A8-9B98-F466EE191F5D}"/>
                </a:ext>
              </a:extLst>
            </p:cNvPr>
            <p:cNvSpPr/>
            <p:nvPr/>
          </p:nvSpPr>
          <p:spPr>
            <a:xfrm>
              <a:off x="0" y="3079750"/>
              <a:ext cx="12192000" cy="698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BE30369-1DF2-4ABA-B24A-6BFD5F61E22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831849" y="3387725"/>
            <a:ext cx="5680075" cy="170086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4600" b="1" spc="-150">
                <a:solidFill>
                  <a:schemeClr val="accent2"/>
                </a:solidFill>
                <a:latin typeface="+mj-lt"/>
              </a:defRPr>
            </a:lvl1pPr>
          </a:lstStyle>
          <a:p>
            <a:pPr marL="0" lvl="0"/>
            <a:r>
              <a:rPr lang="en-US"/>
              <a:t>Section Header</a:t>
            </a:r>
            <a:endParaRPr lang="en-GB"/>
          </a:p>
        </p:txBody>
      </p:sp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B2B3AD73-9CBC-4740-A178-7CA91A791E40}"/>
              </a:ext>
            </a:extLst>
          </p:cNvPr>
          <p:cNvSpPr/>
          <p:nvPr userDrawn="1"/>
        </p:nvSpPr>
        <p:spPr>
          <a:xfrm rot="18900000" flipH="1">
            <a:off x="436216" y="4610094"/>
            <a:ext cx="218598" cy="21859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D4FDF2-DE4E-4F8D-98CE-1DD90825B0A4}"/>
              </a:ext>
            </a:extLst>
          </p:cNvPr>
          <p:cNvSpPr>
            <a:spLocks noGrp="1"/>
          </p:cNvSpPr>
          <p:nvPr userDrawn="1">
            <p:ph type="body" idx="1" hasCustomPrompt="1"/>
          </p:nvPr>
        </p:nvSpPr>
        <p:spPr>
          <a:xfrm>
            <a:off x="831849" y="5164364"/>
            <a:ext cx="5680075" cy="107858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 spc="300" dirty="0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40476201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5609FE-43FB-456B-BAF9-6FC670B87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500492"/>
            <a:ext cx="10980413" cy="14846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69D659-7B46-41C1-9CA1-5746C1F337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2522197"/>
            <a:ext cx="10980413" cy="3654765"/>
          </a:xfrm>
          <a:prstGeom prst="rect">
            <a:avLst/>
          </a:prstGeom>
        </p:spPr>
        <p:txBody>
          <a:bodyPr vert="horz" lIns="0" tIns="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9A1F076-A89C-4CB0-B989-3D0025F57611}"/>
              </a:ext>
            </a:extLst>
          </p:cNvPr>
          <p:cNvSpPr/>
          <p:nvPr userDrawn="1"/>
        </p:nvSpPr>
        <p:spPr>
          <a:xfrm>
            <a:off x="11230815" y="6327865"/>
            <a:ext cx="389686" cy="3896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0C3D765-86AA-4427-A0B6-8B18C4317F15}"/>
              </a:ext>
            </a:extLst>
          </p:cNvPr>
          <p:cNvCxnSpPr/>
          <p:nvPr userDrawn="1"/>
        </p:nvCxnSpPr>
        <p:spPr>
          <a:xfrm>
            <a:off x="11107057" y="6294459"/>
            <a:ext cx="0" cy="4572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13">
            <a:extLst>
              <a:ext uri="{FF2B5EF4-FFF2-40B4-BE49-F238E27FC236}">
                <a16:creationId xmlns:a16="http://schemas.microsoft.com/office/drawing/2014/main" id="{5F01409D-0479-49CD-B8ED-E73E5F96A2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0806" y="6327866"/>
            <a:ext cx="389686" cy="393610"/>
          </a:xfrm>
          <a:prstGeom prst="rect">
            <a:avLst/>
          </a:prstGeom>
        </p:spPr>
        <p:txBody>
          <a:bodyPr lIns="0" rIns="0" anchor="ctr" anchorCtr="1"/>
          <a:lstStyle>
            <a:lvl1pPr algn="ctr">
              <a:defRPr sz="10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4E619-4CA9-4A22-920F-20396BF50470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216A1F9-49AB-4FE6-BBD0-DD68FF6EB753}"/>
              </a:ext>
            </a:extLst>
          </p:cNvPr>
          <p:cNvCxnSpPr/>
          <p:nvPr userDrawn="1"/>
        </p:nvCxnSpPr>
        <p:spPr>
          <a:xfrm>
            <a:off x="0" y="6523059"/>
            <a:ext cx="111099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9891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4" r:id="rId2"/>
    <p:sldLayoutId id="2147483665" r:id="rId3"/>
    <p:sldLayoutId id="2147483666" r:id="rId4"/>
    <p:sldLayoutId id="2147483671" r:id="rId5"/>
    <p:sldLayoutId id="2147483663" r:id="rId6"/>
    <p:sldLayoutId id="2147483664" r:id="rId7"/>
    <p:sldLayoutId id="2147483660" r:id="rId8"/>
    <p:sldLayoutId id="2147483675" r:id="rId9"/>
    <p:sldLayoutId id="2147483661" r:id="rId10"/>
    <p:sldLayoutId id="2147483655" r:id="rId11"/>
    <p:sldLayoutId id="2147483667" r:id="rId12"/>
    <p:sldLayoutId id="2147483670" r:id="rId13"/>
    <p:sldLayoutId id="2147483672" r:id="rId14"/>
    <p:sldLayoutId id="2147483668" r:id="rId15"/>
    <p:sldLayoutId id="2147483669" r:id="rId16"/>
    <p:sldLayoutId id="2147483676" r:id="rId17"/>
    <p:sldLayoutId id="2147483677" r:id="rId18"/>
    <p:sldLayoutId id="2147483679" r:id="rId19"/>
    <p:sldLayoutId id="2147483680" r:id="rId20"/>
    <p:sldLayoutId id="2147483682" r:id="rId21"/>
    <p:sldLayoutId id="2147483683" r:id="rId22"/>
    <p:sldLayoutId id="2147483681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hyperlink" Target="http://www.ethics.harvard.edu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hyperlink" Target="https://ethics.harvard.edu/information-fellows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.harvard/" TargetMode="Externa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news.harvard.edu/gazette/harvard-events/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1.pn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thics.harvard.edu/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Red umbrella">
            <a:extLst>
              <a:ext uri="{FF2B5EF4-FFF2-40B4-BE49-F238E27FC236}">
                <a16:creationId xmlns:a16="http://schemas.microsoft.com/office/drawing/2014/main" id="{30FFF511-4CAB-A64C-A5DD-3E2A8035478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67000" y="0"/>
            <a:ext cx="6858000" cy="6858000"/>
          </a:xfrm>
        </p:spPr>
      </p:pic>
      <p:sp>
        <p:nvSpPr>
          <p:cNvPr id="13" name="Title 12">
            <a:extLst>
              <a:ext uri="{FF2B5EF4-FFF2-40B4-BE49-F238E27FC236}">
                <a16:creationId xmlns:a16="http://schemas.microsoft.com/office/drawing/2014/main" id="{A1BF7DBB-67AA-4599-B44E-07D280BDFA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27248" y="690549"/>
            <a:ext cx="5943600" cy="2917620"/>
          </a:xfrm>
        </p:spPr>
        <p:txBody>
          <a:bodyPr/>
          <a:lstStyle/>
          <a:p>
            <a:r>
              <a:rPr lang="en-GB" b="1"/>
              <a:t>Fellows Orientation</a:t>
            </a:r>
          </a:p>
        </p:txBody>
      </p:sp>
      <p:cxnSp>
        <p:nvCxnSpPr>
          <p:cNvPr id="17" name="Straight Connector 16" descr="divider line">
            <a:extLst>
              <a:ext uri="{FF2B5EF4-FFF2-40B4-BE49-F238E27FC236}">
                <a16:creationId xmlns:a16="http://schemas.microsoft.com/office/drawing/2014/main" id="{BA62D616-C355-46BC-B4B6-8254E2BE6EE7}"/>
              </a:ext>
            </a:extLst>
          </p:cNvPr>
          <p:cNvCxnSpPr/>
          <p:nvPr/>
        </p:nvCxnSpPr>
        <p:spPr>
          <a:xfrm>
            <a:off x="5820635" y="3926095"/>
            <a:ext cx="608430" cy="0"/>
          </a:xfrm>
          <a:prstGeom prst="line">
            <a:avLst/>
          </a:prstGeom>
          <a:ln w="571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13">
            <a:extLst>
              <a:ext uri="{FF2B5EF4-FFF2-40B4-BE49-F238E27FC236}">
                <a16:creationId xmlns:a16="http://schemas.microsoft.com/office/drawing/2014/main" id="{F5E856BA-8A49-437A-AC08-57B28491C5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02169" y="4243808"/>
            <a:ext cx="5148072" cy="492450"/>
          </a:xfrm>
        </p:spPr>
        <p:txBody>
          <a:bodyPr/>
          <a:lstStyle/>
          <a:p>
            <a:r>
              <a:rPr lang="en-GB">
                <a:cs typeface="Arial"/>
              </a:rPr>
              <a:t>2019-2020</a:t>
            </a:r>
            <a:endParaRPr lang="en-GB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7ECF636-D45E-4307-9E3A-89A2B59602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56326" y="4962595"/>
            <a:ext cx="2915816" cy="258532"/>
          </a:xfrm>
        </p:spPr>
        <p:txBody>
          <a:bodyPr/>
          <a:lstStyle/>
          <a:p>
            <a:r>
              <a:rPr lang="en-GB">
                <a:cs typeface="Arial"/>
              </a:rPr>
              <a:t>September 6, 2019</a:t>
            </a:r>
            <a:endParaRPr lang="en-US"/>
          </a:p>
        </p:txBody>
      </p:sp>
      <p:pic>
        <p:nvPicPr>
          <p:cNvPr id="6" name="Picture 5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040F9BB8-B5C6-4B63-AFB6-6CCE35FDDD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307" y="250219"/>
            <a:ext cx="3182672" cy="1038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1931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708" y="636298"/>
            <a:ext cx="5120114" cy="169279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dirty="0">
                <a:solidFill>
                  <a:schemeClr val="tx1"/>
                </a:solidFill>
                <a:cs typeface="+mj-cs"/>
              </a:rPr>
              <a:t>Quick Facts</a:t>
            </a: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6709" y="2575042"/>
            <a:ext cx="5120113" cy="3462228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>
              <a:lnSpc>
                <a:spcPct val="90000"/>
              </a:lnSpc>
            </a:pPr>
            <a:r>
              <a:rPr lang="en-US" sz="2500" b="1" dirty="0">
                <a:latin typeface="+mj-lt"/>
                <a:cs typeface="+mn-cs"/>
              </a:rPr>
              <a:t>Founded by Dennis Thompson in 1986</a:t>
            </a:r>
            <a:endParaRPr lang="en-US" sz="2500" dirty="0">
              <a:latin typeface="+mj-lt"/>
              <a:cs typeface="+mn-cs"/>
            </a:endParaRPr>
          </a:p>
          <a:p>
            <a:pPr>
              <a:lnSpc>
                <a:spcPct val="90000"/>
              </a:lnSpc>
            </a:pPr>
            <a:r>
              <a:rPr lang="en-US" sz="2500" b="1" dirty="0">
                <a:latin typeface="+mj-lt"/>
                <a:cs typeface="+mn-cs"/>
              </a:rPr>
              <a:t>First Interfaculty Initiative at Harvard</a:t>
            </a:r>
            <a:endParaRPr lang="en-US" sz="2500" b="1" dirty="0">
              <a:latin typeface="+mj-lt"/>
              <a:cs typeface="Arial"/>
            </a:endParaRPr>
          </a:p>
          <a:p>
            <a:pPr>
              <a:lnSpc>
                <a:spcPct val="90000"/>
              </a:lnSpc>
            </a:pPr>
            <a:r>
              <a:rPr lang="en-US" sz="2500" b="1" dirty="0">
                <a:latin typeface="+mj-lt"/>
                <a:cs typeface="+mn-cs"/>
              </a:rPr>
              <a:t>Naming Convention for Public Use:             </a:t>
            </a:r>
            <a:endParaRPr lang="en-US" sz="2500" b="1" dirty="0">
              <a:latin typeface="+mj-lt"/>
              <a:cs typeface="Arial"/>
            </a:endParaRPr>
          </a:p>
          <a:p>
            <a:pPr lvl="1">
              <a:spcAft>
                <a:spcPts val="600"/>
              </a:spcAft>
            </a:pPr>
            <a:r>
              <a:rPr lang="en-US" sz="2500" b="1" dirty="0">
                <a:latin typeface="+mj-lt"/>
              </a:rPr>
              <a:t>Edmond J. Safra Center for Ethics</a:t>
            </a:r>
            <a:endParaRPr lang="en-US" sz="2500" b="1" dirty="0">
              <a:latin typeface="+mj-lt"/>
              <a:cs typeface="Arial"/>
            </a:endParaRPr>
          </a:p>
          <a:p>
            <a:pPr lvl="1">
              <a:spcAft>
                <a:spcPts val="600"/>
              </a:spcAft>
            </a:pPr>
            <a:r>
              <a:rPr lang="en-US" sz="2500" b="1" dirty="0">
                <a:latin typeface="+mj-lt"/>
              </a:rPr>
              <a:t>EJ Safra Center</a:t>
            </a:r>
            <a:endParaRPr lang="en-US" sz="2500" b="1" dirty="0">
              <a:latin typeface="+mj-lt"/>
              <a:cs typeface="Arial"/>
            </a:endParaRPr>
          </a:p>
          <a:p>
            <a:pPr lvl="1">
              <a:spcAft>
                <a:spcPts val="600"/>
              </a:spcAft>
            </a:pPr>
            <a:r>
              <a:rPr lang="en-US" sz="2500" b="1" dirty="0">
                <a:latin typeface="+mj-lt"/>
              </a:rPr>
              <a:t>EJS Center</a:t>
            </a:r>
            <a:endParaRPr lang="en-US" sz="2500" b="1" dirty="0">
              <a:latin typeface="+mj-lt"/>
              <a:cs typeface="Arial"/>
            </a:endParaRPr>
          </a:p>
          <a:p>
            <a:pPr lvl="1">
              <a:spcAft>
                <a:spcPts val="600"/>
              </a:spcAft>
            </a:pPr>
            <a:r>
              <a:rPr lang="en-US" sz="2500" b="1" dirty="0">
                <a:latin typeface="+mj-lt"/>
              </a:rPr>
              <a:t>NEVER just "Safra Center"</a:t>
            </a:r>
          </a:p>
          <a:p>
            <a:pPr>
              <a:lnSpc>
                <a:spcPct val="90000"/>
              </a:lnSpc>
            </a:pPr>
            <a:endParaRPr lang="en-US" sz="1800" dirty="0">
              <a:cs typeface="+mn-cs"/>
            </a:endParaRPr>
          </a:p>
        </p:txBody>
      </p:sp>
      <p:pic>
        <p:nvPicPr>
          <p:cNvPr id="9" name="Picture Placeholder 8" descr="A person in a white room&#10;&#10;Description generated with high confidence">
            <a:extLst>
              <a:ext uri="{FF2B5EF4-FFF2-40B4-BE49-F238E27FC236}">
                <a16:creationId xmlns:a16="http://schemas.microsoft.com/office/drawing/2014/main" id="{17FEFAE9-9DFC-42C7-A281-66204149B8D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 t="27489" r="1" b="1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92614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57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3467"/>
            <a:ext cx="3363974" cy="1597315"/>
          </a:xfrm>
          <a:noFill/>
          <a:ln w="19050">
            <a:solidFill>
              <a:schemeClr val="bg1"/>
            </a:solidFill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n-US" sz="2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Fellowships Offered 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3468" y="2638044"/>
            <a:ext cx="3363974" cy="341562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700" b="1">
                <a:solidFill>
                  <a:schemeClr val="bg1"/>
                </a:solidFill>
                <a:cs typeface="+mn-cs"/>
              </a:rPr>
              <a:t>Faculty / Fellows-in-Residence</a:t>
            </a:r>
          </a:p>
          <a:p>
            <a:pPr>
              <a:lnSpc>
                <a:spcPct val="90000"/>
              </a:lnSpc>
            </a:pPr>
            <a:r>
              <a:rPr lang="en-US" sz="1700" b="1">
                <a:solidFill>
                  <a:schemeClr val="bg1"/>
                </a:solidFill>
                <a:cs typeface="+mn-cs"/>
              </a:rPr>
              <a:t>Tel Aviv University Exchange Fellows</a:t>
            </a:r>
            <a:endParaRPr lang="en-US" sz="1700" b="1">
              <a:solidFill>
                <a:schemeClr val="bg1"/>
              </a:solidFill>
              <a:cs typeface="Arial"/>
            </a:endParaRPr>
          </a:p>
          <a:p>
            <a:pPr>
              <a:lnSpc>
                <a:spcPct val="90000"/>
              </a:lnSpc>
            </a:pPr>
            <a:r>
              <a:rPr lang="en-US" sz="1700" b="1">
                <a:solidFill>
                  <a:schemeClr val="bg1"/>
                </a:solidFill>
                <a:cs typeface="+mn-cs"/>
              </a:rPr>
              <a:t>Graduate Fellows</a:t>
            </a:r>
          </a:p>
          <a:p>
            <a:pPr>
              <a:lnSpc>
                <a:spcPct val="90000"/>
              </a:lnSpc>
            </a:pPr>
            <a:r>
              <a:rPr lang="en-US" sz="1700" b="1">
                <a:solidFill>
                  <a:schemeClr val="bg1"/>
                </a:solidFill>
                <a:cs typeface="+mn-cs"/>
              </a:rPr>
              <a:t>Ethics Pedagogy Fellows</a:t>
            </a:r>
          </a:p>
          <a:p>
            <a:pPr>
              <a:lnSpc>
                <a:spcPct val="90000"/>
              </a:lnSpc>
            </a:pPr>
            <a:r>
              <a:rPr lang="en-US" sz="1700" b="1">
                <a:solidFill>
                  <a:schemeClr val="bg1"/>
                </a:solidFill>
                <a:cs typeface="+mn-cs"/>
              </a:rPr>
              <a:t>Undergraduate Fellows</a:t>
            </a:r>
          </a:p>
          <a:p>
            <a:pPr>
              <a:lnSpc>
                <a:spcPct val="90000"/>
              </a:lnSpc>
            </a:pPr>
            <a:r>
              <a:rPr lang="en-US" sz="1700" b="1">
                <a:solidFill>
                  <a:schemeClr val="bg1"/>
                </a:solidFill>
                <a:cs typeface="Arial"/>
              </a:rPr>
              <a:t>Visiting Fellows</a:t>
            </a:r>
          </a:p>
          <a:p>
            <a:pPr>
              <a:lnSpc>
                <a:spcPct val="90000"/>
              </a:lnSpc>
            </a:pPr>
            <a:endParaRPr lang="en-US" sz="1700">
              <a:solidFill>
                <a:schemeClr val="bg1"/>
              </a:solidFill>
              <a:cs typeface="+mn-cs"/>
            </a:endParaRPr>
          </a:p>
          <a:p>
            <a:pPr>
              <a:lnSpc>
                <a:spcPct val="90000"/>
              </a:lnSpc>
            </a:pPr>
            <a:endParaRPr lang="en-US" sz="1700">
              <a:solidFill>
                <a:schemeClr val="bg1"/>
              </a:solidFill>
              <a:cs typeface="Arial"/>
            </a:endParaRPr>
          </a:p>
        </p:txBody>
      </p:sp>
      <p:pic>
        <p:nvPicPr>
          <p:cNvPr id="6" name="Picture Placeholder 5" descr="A group of people posing for a photo&#10;&#10;Description generated with very high confidence">
            <a:extLst>
              <a:ext uri="{FF2B5EF4-FFF2-40B4-BE49-F238E27FC236}">
                <a16:creationId xmlns:a16="http://schemas.microsoft.com/office/drawing/2014/main" id="{1D287659-9DB1-C84A-9E42-4CCE0445FAA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tretch>
            <a:fillRect/>
          </a:stretch>
        </p:blipFill>
        <p:spPr>
          <a:xfrm>
            <a:off x="5297763" y="1264976"/>
            <a:ext cx="6250768" cy="416717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AD549DB-4BCB-4DD7-A551-608F100C9CEE}"/>
              </a:ext>
            </a:extLst>
          </p:cNvPr>
          <p:cNvSpPr txBox="1"/>
          <p:nvPr/>
        </p:nvSpPr>
        <p:spPr>
          <a:xfrm>
            <a:off x="5439363" y="5599289"/>
            <a:ext cx="595582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Century Gothic"/>
              </a:rPr>
              <a:t>Last year's graduating senior Undergraduate Fellows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CC34F6-42FF-406D-A753-CA13E62E460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46304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867" y="412377"/>
            <a:ext cx="3585883" cy="1210235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400">
                <a:solidFill>
                  <a:schemeClr val="tx1"/>
                </a:solidFill>
                <a:cs typeface="+mj-cs"/>
              </a:rPr>
              <a:t>Your Time at  the Center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2867" y="1804505"/>
            <a:ext cx="3785721" cy="4641118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US" sz="2000" b="1">
                <a:latin typeface="Century Gothic"/>
                <a:cs typeface="+mn-cs"/>
              </a:rPr>
              <a:t>September 1, 2019 to June 30, 2020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US" sz="2000" b="1">
                <a:latin typeface="Century Gothic"/>
                <a:cs typeface="+mn-cs"/>
              </a:rPr>
              <a:t>IT Support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US" sz="2000" b="1">
                <a:latin typeface="Century Gothic"/>
                <a:cs typeface="+mn-cs"/>
              </a:rPr>
              <a:t>Social Chairs!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US" sz="2000" b="1">
                <a:latin typeface="Century Gothic"/>
                <a:cs typeface="Arial"/>
              </a:rPr>
              <a:t>Headshots 9/24 and 10/1</a:t>
            </a:r>
            <a:endParaRPr lang="en-US" sz="2000">
              <a:latin typeface="Century Gothic"/>
              <a:cs typeface="Arial"/>
            </a:endParaRP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n-US" sz="2000" b="1">
                <a:latin typeface="Century Gothic"/>
                <a:cs typeface="+mn-cs"/>
              </a:rPr>
              <a:t>Follow Us:</a:t>
            </a:r>
            <a:endParaRPr lang="en-US" sz="2000">
              <a:latin typeface="Century Gothic"/>
              <a:cs typeface="+mn-cs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000" b="1">
                <a:latin typeface="Century Gothic"/>
                <a:hlinkClick r:id="rId2"/>
              </a:rPr>
              <a:t>ethics.harvard.edu</a:t>
            </a:r>
            <a:endParaRPr lang="en-US" sz="2000">
              <a:latin typeface="Century Gothic"/>
              <a:cs typeface="Arial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000" b="1">
                <a:latin typeface="Century Gothic"/>
              </a:rPr>
              <a:t>Twitter: @</a:t>
            </a:r>
            <a:r>
              <a:rPr lang="en-US" sz="2000" b="1" err="1">
                <a:latin typeface="Century Gothic"/>
              </a:rPr>
              <a:t>harvardethics</a:t>
            </a:r>
            <a:endParaRPr lang="en-US" sz="2000">
              <a:latin typeface="Century Gothic"/>
              <a:cs typeface="Arial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000" b="1">
                <a:latin typeface="Century Gothic"/>
              </a:rPr>
              <a:t>Facebook: @</a:t>
            </a:r>
            <a:r>
              <a:rPr lang="en-US" sz="2000" b="1" err="1">
                <a:latin typeface="Century Gothic"/>
              </a:rPr>
              <a:t>harvardethics</a:t>
            </a:r>
            <a:endParaRPr lang="en-US" sz="2000" b="1">
              <a:latin typeface="Century Gothic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sz="1900" b="1">
              <a:latin typeface="Century Gothic"/>
              <a:cs typeface="Arial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1800" b="1">
              <a:cs typeface="+mn-cs"/>
            </a:endParaRP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17FEFAE9-9DFC-42C7-A281-66204149B8D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 l="2846" r="4157" b="1"/>
          <a:stretch/>
        </p:blipFill>
        <p:spPr>
          <a:xfrm>
            <a:off x="4636008" y="640082"/>
            <a:ext cx="6916329" cy="5577837"/>
          </a:xfrm>
          <a:prstGeom prst="rect">
            <a:avLst/>
          </a:prstGeom>
          <a:effectLst/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D08C3C-BC44-49CE-A297-9C5A9DA2DA7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58357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26532" y="1406111"/>
            <a:ext cx="4265802" cy="3922148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4100" b="1">
                <a:latin typeface="Century Gothic"/>
                <a:ea typeface="+mn-lt"/>
                <a:cs typeface="+mn-lt"/>
              </a:rPr>
              <a:t>We Want to Know!</a:t>
            </a:r>
            <a:endParaRPr lang="en-GB" sz="4100" b="1">
              <a:solidFill>
                <a:srgbClr val="000000"/>
              </a:solidFill>
              <a:latin typeface="Century Gothic"/>
            </a:endParaRPr>
          </a:p>
          <a:p>
            <a:pPr>
              <a:lnSpc>
                <a:spcPct val="100000"/>
              </a:lnSpc>
            </a:pPr>
            <a:endParaRPr lang="en-GB" sz="2200" b="1">
              <a:solidFill>
                <a:srgbClr val="000000"/>
              </a:solidFill>
              <a:latin typeface="+mj-lt"/>
              <a:cs typeface="Arial"/>
            </a:endParaRPr>
          </a:p>
          <a:p>
            <a:pPr>
              <a:lnSpc>
                <a:spcPct val="100000"/>
              </a:lnSpc>
            </a:pPr>
            <a:r>
              <a:rPr lang="en-GB" sz="2200" b="1">
                <a:solidFill>
                  <a:srgbClr val="000000"/>
                </a:solidFill>
                <a:latin typeface="+mj-lt"/>
                <a:cs typeface="Arial"/>
              </a:rPr>
              <a:t>Publications, talks, awards, etc? </a:t>
            </a:r>
            <a:r>
              <a:rPr lang="en-GB" sz="2200" b="1" i="1">
                <a:solidFill>
                  <a:srgbClr val="000000"/>
                </a:solidFill>
                <a:latin typeface="+mj-lt"/>
                <a:cs typeface="Arial"/>
              </a:rPr>
              <a:t>Let Maggie know.</a:t>
            </a:r>
            <a:endParaRPr lang="en-GB" sz="2200" b="1" i="1">
              <a:latin typeface="+mj-lt"/>
            </a:endParaRPr>
          </a:p>
          <a:p>
            <a:pPr>
              <a:lnSpc>
                <a:spcPct val="100000"/>
              </a:lnSpc>
            </a:pPr>
            <a:r>
              <a:rPr lang="en-US" sz="2200" b="1">
                <a:solidFill>
                  <a:srgbClr val="000000"/>
                </a:solidFill>
                <a:latin typeface="+mj-lt"/>
                <a:cs typeface="Arial"/>
              </a:rPr>
              <a:t>Have an idea or suggestion for an event or improvement? </a:t>
            </a:r>
            <a:r>
              <a:rPr lang="en-US" sz="2200" b="1" i="1">
                <a:solidFill>
                  <a:srgbClr val="000000"/>
                </a:solidFill>
                <a:latin typeface="+mj-lt"/>
                <a:cs typeface="Arial"/>
              </a:rPr>
              <a:t>Talk to Emily.</a:t>
            </a:r>
          </a:p>
          <a:p>
            <a:endParaRPr lang="en-GB">
              <a:latin typeface="+mj-lt"/>
            </a:endParaRPr>
          </a:p>
        </p:txBody>
      </p:sp>
      <p:sp>
        <p:nvSpPr>
          <p:cNvPr id="53" name="Slide Number Placeholder 52">
            <a:extLst>
              <a:ext uri="{FF2B5EF4-FFF2-40B4-BE49-F238E27FC236}">
                <a16:creationId xmlns:a16="http://schemas.microsoft.com/office/drawing/2014/main" id="{D674A398-A2D9-421A-AAC4-14E16A9A148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13</a:t>
            </a:fld>
            <a:endParaRPr lang="en-GB"/>
          </a:p>
        </p:txBody>
      </p:sp>
      <p:pic>
        <p:nvPicPr>
          <p:cNvPr id="4" name="Picture 4" descr="A picture containing indoor, person, table, sitting&#10;&#10;Description generated with very high confidence">
            <a:extLst>
              <a:ext uri="{FF2B5EF4-FFF2-40B4-BE49-F238E27FC236}">
                <a16:creationId xmlns:a16="http://schemas.microsoft.com/office/drawing/2014/main" id="{95662CD9-25CD-4EB5-8929-2FF1CF3A180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16667" r="16667"/>
          <a:stretch/>
        </p:blipFill>
        <p:spPr>
          <a:xfrm>
            <a:off x="6038300" y="-976"/>
            <a:ext cx="6152557" cy="6152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073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446BE206-C4BE-4BB3-9114-F18129E1A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2598" y="2635606"/>
            <a:ext cx="4767547" cy="131807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600">
                <a:solidFill>
                  <a:schemeClr val="tx1"/>
                </a:solidFill>
              </a:rPr>
              <a:t>Opportunities</a:t>
            </a:r>
            <a:br>
              <a:rPr lang="en-US" sz="5600">
                <a:solidFill>
                  <a:schemeClr val="tx1"/>
                </a:solidFill>
              </a:rPr>
            </a:br>
            <a:r>
              <a:rPr lang="en-US" sz="5600">
                <a:solidFill>
                  <a:schemeClr val="tx1"/>
                </a:solidFill>
              </a:rPr>
              <a:t>&amp; </a:t>
            </a:r>
            <a:br>
              <a:rPr lang="en-US" sz="5600">
                <a:solidFill>
                  <a:schemeClr val="tx1"/>
                </a:solidFill>
              </a:rPr>
            </a:br>
            <a:r>
              <a:rPr lang="en-US" sz="5600">
                <a:solidFill>
                  <a:schemeClr val="tx1"/>
                </a:solidFill>
              </a:rPr>
              <a:t>Obligations</a:t>
            </a: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FDC60EB8-8563-A04B-B4E8-DE80832D319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38877" r="2489" b="-1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2855351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4FA592-5858-43F3-BBD7-77A2F7945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>
                <a:solidFill>
                  <a:srgbClr val="FFFFFF"/>
                </a:solidFill>
                <a:cs typeface="+mj-cs"/>
              </a:rPr>
              <a:t>Making the Most of Your Time Here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9D9AD8B-CEE6-468E-B8E8-37FCCA14F4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8984396"/>
              </p:ext>
            </p:extLst>
          </p:nvPr>
        </p:nvGraphicFramePr>
        <p:xfrm>
          <a:off x="5194300" y="470924"/>
          <a:ext cx="6466567" cy="5819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FBD30C3-20FA-4A03-A573-87E9031BF1F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762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1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C82E84C0-3F8B-5A4C-8DA3-AB9BEB51215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>
            <a:alphaModFix/>
          </a:blip>
          <a:srcRect l="17601" r="20162" b="-1"/>
          <a:stretch/>
        </p:blipFill>
        <p:spPr>
          <a:xfrm>
            <a:off x="5797543" y="10"/>
            <a:ext cx="6394152" cy="68579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F24DB9-D4FA-4175-BC7E-B195801E4C4E}"/>
              </a:ext>
            </a:extLst>
          </p:cNvPr>
          <p:cNvSpPr txBox="1"/>
          <p:nvPr/>
        </p:nvSpPr>
        <p:spPr>
          <a:xfrm>
            <a:off x="672353" y="514767"/>
            <a:ext cx="4776694" cy="10951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Seminars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E92B90-59AE-4992-885B-EABE331F9810}"/>
              </a:ext>
            </a:extLst>
          </p:cNvPr>
          <p:cNvSpPr txBox="1"/>
          <p:nvPr/>
        </p:nvSpPr>
        <p:spPr>
          <a:xfrm>
            <a:off x="672353" y="1972235"/>
            <a:ext cx="4687047" cy="42501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285750" indent="-228600">
              <a:lnSpc>
                <a:spcPct val="90000"/>
              </a:lnSpc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US" sz="2400" b="1">
                <a:solidFill>
                  <a:srgbClr val="000000"/>
                </a:solidFill>
                <a:latin typeface="Century Gothic"/>
              </a:rPr>
              <a:t>FIR/Faculty Seminars: </a:t>
            </a:r>
            <a:r>
              <a:rPr lang="en-US" sz="2400">
                <a:solidFill>
                  <a:srgbClr val="000000"/>
                </a:solidFill>
                <a:latin typeface="Century Gothic"/>
              </a:rPr>
              <a:t>Tuesdays at Noon, lunch provided</a:t>
            </a:r>
          </a:p>
          <a:p>
            <a:pPr marL="285750" indent="-228600">
              <a:lnSpc>
                <a:spcPct val="90000"/>
              </a:lnSpc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US" sz="2400" b="1">
                <a:solidFill>
                  <a:srgbClr val="000000"/>
                </a:solidFill>
                <a:latin typeface="Century Gothic"/>
              </a:rPr>
              <a:t>Sharing your title/abstract</a:t>
            </a:r>
          </a:p>
          <a:p>
            <a:pPr marL="285750" indent="-228600">
              <a:lnSpc>
                <a:spcPct val="90000"/>
              </a:lnSpc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US" sz="2400" b="1">
                <a:solidFill>
                  <a:srgbClr val="000000"/>
                </a:solidFill>
                <a:latin typeface="Century Gothic"/>
              </a:rPr>
              <a:t>Grad Fellow Seminars: </a:t>
            </a:r>
            <a:r>
              <a:rPr lang="en-US" sz="2400">
                <a:solidFill>
                  <a:srgbClr val="000000"/>
                </a:solidFill>
                <a:latin typeface="Century Gothic"/>
              </a:rPr>
              <a:t>Tuesdays at Noon, lunch provided</a:t>
            </a:r>
          </a:p>
          <a:p>
            <a:pPr marL="285750" indent="-228600">
              <a:lnSpc>
                <a:spcPct val="90000"/>
              </a:lnSpc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US" sz="2400" b="1">
                <a:solidFill>
                  <a:srgbClr val="000000"/>
                </a:solidFill>
                <a:latin typeface="Century Gothic"/>
              </a:rPr>
              <a:t>Grad Fellows are expected to attend FIR seminars</a:t>
            </a:r>
          </a:p>
          <a:p>
            <a:pPr marL="285750" indent="-228600">
              <a:lnSpc>
                <a:spcPct val="90000"/>
              </a:lnSpc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US" sz="2400" b="1">
                <a:solidFill>
                  <a:srgbClr val="000000"/>
                </a:solidFill>
                <a:latin typeface="Century Gothic"/>
              </a:rPr>
              <a:t>Inviting others </a:t>
            </a:r>
            <a:r>
              <a:rPr lang="en-US" sz="2400">
                <a:solidFill>
                  <a:srgbClr val="000000"/>
                </a:solidFill>
                <a:latin typeface="Century Gothic"/>
              </a:rPr>
              <a:t>to your seminar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8511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1">
            <a:extLst>
              <a:ext uri="{FF2B5EF4-FFF2-40B4-BE49-F238E27FC236}">
                <a16:creationId xmlns:a16="http://schemas.microsoft.com/office/drawing/2014/main" id="{54DDEBDD-D8BD-41A6-8A0D-B00E3768B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F24DB9-D4FA-4175-BC7E-B195801E4C4E}"/>
              </a:ext>
            </a:extLst>
          </p:cNvPr>
          <p:cNvSpPr txBox="1"/>
          <p:nvPr/>
        </p:nvSpPr>
        <p:spPr>
          <a:xfrm>
            <a:off x="672353" y="514767"/>
            <a:ext cx="4776694" cy="10951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>
                <a:solidFill>
                  <a:srgbClr val="000000"/>
                </a:solidFill>
                <a:latin typeface="+mj-lt"/>
                <a:ea typeface="+mj-ea"/>
                <a:cs typeface="+mj-cs"/>
              </a:rPr>
              <a:t>Seminars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E92B90-59AE-4992-885B-EABE331F9810}"/>
              </a:ext>
            </a:extLst>
          </p:cNvPr>
          <p:cNvSpPr txBox="1"/>
          <p:nvPr/>
        </p:nvSpPr>
        <p:spPr>
          <a:xfrm>
            <a:off x="6382871" y="1609869"/>
            <a:ext cx="4687047" cy="42501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700">
              <a:solidFill>
                <a:srgbClr val="000000"/>
              </a:solidFill>
            </a:endParaRP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8299C42-3B2B-454F-A0C5-3435F70DA72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25471" r="25471"/>
          <a:stretch>
            <a:fillRect/>
          </a:stretch>
        </p:blipFill>
        <p:spPr/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C2C3AEC-BCB8-4835-A720-3D2A99386A7B}"/>
              </a:ext>
            </a:extLst>
          </p:cNvPr>
          <p:cNvSpPr txBox="1"/>
          <p:nvPr/>
        </p:nvSpPr>
        <p:spPr>
          <a:xfrm>
            <a:off x="5641870" y="891989"/>
            <a:ext cx="549033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+mj-lt"/>
              </a:rPr>
              <a:t>September 10 </a:t>
            </a:r>
            <a:r>
              <a:rPr lang="en-US" sz="2400">
                <a:latin typeface="+mj-lt"/>
              </a:rPr>
              <a:t>– Fellow-in-Residence Seminar Planning Meeting (grad fellows need not attend)</a:t>
            </a:r>
          </a:p>
          <a:p>
            <a:endParaRPr lang="en-US" sz="2400">
              <a:latin typeface="+mj-lt"/>
            </a:endParaRPr>
          </a:p>
          <a:p>
            <a:r>
              <a:rPr lang="en-US" sz="2400" b="1">
                <a:latin typeface="+mj-lt"/>
              </a:rPr>
              <a:t>September 17 </a:t>
            </a:r>
            <a:r>
              <a:rPr lang="en-US" sz="2400">
                <a:latin typeface="+mj-lt"/>
              </a:rPr>
              <a:t>– First Meeting of the Graduate Fellowship Seminar</a:t>
            </a:r>
          </a:p>
          <a:p>
            <a:endParaRPr lang="en-US" sz="2400">
              <a:latin typeface="+mj-lt"/>
            </a:endParaRPr>
          </a:p>
          <a:p>
            <a:r>
              <a:rPr lang="en-US" sz="2400" b="1">
                <a:latin typeface="+mj-lt"/>
              </a:rPr>
              <a:t>September 24 </a:t>
            </a:r>
            <a:r>
              <a:rPr lang="en-US" sz="2400">
                <a:latin typeface="+mj-lt"/>
              </a:rPr>
              <a:t>– Guest Seminar Presenter James Mickens, Professor of Computer Science</a:t>
            </a:r>
          </a:p>
          <a:p>
            <a:endParaRPr lang="en-US" sz="2400">
              <a:latin typeface="+mj-lt"/>
            </a:endParaRPr>
          </a:p>
          <a:p>
            <a:r>
              <a:rPr lang="en-US" sz="2400" b="1">
                <a:latin typeface="+mj-lt"/>
              </a:rPr>
              <a:t>October 8</a:t>
            </a:r>
            <a:r>
              <a:rPr lang="en-US" sz="2400">
                <a:latin typeface="+mj-lt"/>
              </a:rPr>
              <a:t> – First Traditional Fellows-in-Residence Seminar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0DA15EC-4039-4BC4-99BA-B16A09CCFF7B}"/>
              </a:ext>
            </a:extLst>
          </p:cNvPr>
          <p:cNvSpPr/>
          <p:nvPr/>
        </p:nvSpPr>
        <p:spPr>
          <a:xfrm>
            <a:off x="11225493" y="6321799"/>
            <a:ext cx="401731" cy="38380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53EFF655-D3CA-4B8D-893C-67678C1E9B6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17</a:t>
            </a:fld>
            <a:endParaRPr lang="en-GB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564F0E0-FB84-4E38-BFBF-623464306E08}"/>
              </a:ext>
            </a:extLst>
          </p:cNvPr>
          <p:cNvCxnSpPr/>
          <p:nvPr/>
        </p:nvCxnSpPr>
        <p:spPr>
          <a:xfrm flipH="1">
            <a:off x="-2" y="6535271"/>
            <a:ext cx="1106992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12215E-9540-46D2-BE57-94A2043AAA54}"/>
              </a:ext>
            </a:extLst>
          </p:cNvPr>
          <p:cNvCxnSpPr>
            <a:cxnSpLocks/>
          </p:cNvCxnSpPr>
          <p:nvPr/>
        </p:nvCxnSpPr>
        <p:spPr>
          <a:xfrm>
            <a:off x="11086354" y="6321799"/>
            <a:ext cx="0" cy="383801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05868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52545BE-DA05-49B9-BF77-D29855F226C4}"/>
              </a:ext>
            </a:extLst>
          </p:cNvPr>
          <p:cNvSpPr txBox="1"/>
          <p:nvPr/>
        </p:nvSpPr>
        <p:spPr>
          <a:xfrm>
            <a:off x="655320" y="365125"/>
            <a:ext cx="5120114" cy="169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>
                <a:latin typeface="+mj-lt"/>
                <a:ea typeface="+mj-ea"/>
                <a:cs typeface="+mj-cs"/>
              </a:rPr>
              <a:t>Other </a:t>
            </a:r>
            <a:endParaRPr lang="en-US" sz="4400"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>
                <a:latin typeface="+mj-lt"/>
                <a:ea typeface="+mj-ea"/>
                <a:cs typeface="+mj-cs"/>
              </a:rPr>
              <a:t>Obligations</a:t>
            </a:r>
          </a:p>
        </p:txBody>
      </p:sp>
      <p:cxnSp>
        <p:nvCxnSpPr>
          <p:cNvPr id="22" name="Straight Arrow Connector 24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27299B-A597-49D5-BF0D-1436B32E982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5674" y="2691584"/>
            <a:ext cx="5120113" cy="3462228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400" b="1">
                <a:latin typeface="Century Gothic"/>
                <a:cs typeface="+mn-cs"/>
              </a:rPr>
              <a:t>Opening and Closing dinners </a:t>
            </a:r>
            <a:endParaRPr lang="en-US" sz="2400" b="1">
              <a:latin typeface="Century Gothic"/>
              <a:cs typeface="Arial"/>
            </a:endParaRP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400" b="1">
                <a:highlight>
                  <a:srgbClr val="FFFF00"/>
                </a:highlight>
                <a:latin typeface="Century Gothic"/>
                <a:cs typeface="+mn-cs"/>
              </a:rPr>
              <a:t>WARNING</a:t>
            </a:r>
            <a:r>
              <a:rPr lang="en-US" sz="2400" b="1">
                <a:latin typeface="Century Gothic"/>
                <a:cs typeface="+mn-cs"/>
              </a:rPr>
              <a:t>: Fellows provide entertainment at the Closing Dinner!</a:t>
            </a:r>
            <a:endParaRPr lang="en-US" sz="2400">
              <a:latin typeface="Century Gothic"/>
              <a:cs typeface="Arial"/>
            </a:endParaRP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400" b="1">
                <a:latin typeface="Century Gothic"/>
                <a:cs typeface="+mn-cs"/>
              </a:rPr>
              <a:t>Public Lectures and dinners – attend as many as possible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400" b="1">
                <a:latin typeface="Century Gothic"/>
                <a:cs typeface="+mn-cs"/>
              </a:rPr>
              <a:t>Presence in the office</a:t>
            </a:r>
            <a:endParaRPr lang="en-US" sz="2400">
              <a:latin typeface="Century Gothic"/>
              <a:cs typeface="+mn-cs"/>
            </a:endParaRPr>
          </a:p>
        </p:txBody>
      </p:sp>
      <p:pic>
        <p:nvPicPr>
          <p:cNvPr id="2" name="Picture 3" descr="A group of people holding wine glasses&#10;&#10;Description generated with very high confidence">
            <a:extLst>
              <a:ext uri="{FF2B5EF4-FFF2-40B4-BE49-F238E27FC236}">
                <a16:creationId xmlns:a16="http://schemas.microsoft.com/office/drawing/2014/main" id="{3D6C24D4-2021-4C36-9885-C5B844AFCB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589" r="11963" b="-1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452779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8689" y="454321"/>
            <a:ext cx="6022047" cy="98045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>
                <a:solidFill>
                  <a:schemeClr val="tx1"/>
                </a:solidFill>
                <a:cs typeface="+mj-cs"/>
              </a:rPr>
              <a:t>More Opportunities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17FEFAE9-9DFC-42C7-A281-66204149B8D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33915" r="15390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8689" y="1497529"/>
            <a:ext cx="6313674" cy="4519196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200" b="1">
                <a:latin typeface="Century Gothic"/>
                <a:cs typeface="+mn-cs"/>
              </a:rPr>
              <a:t>Ethics Mondays – proposing topics and attending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200" b="1">
                <a:latin typeface="Century Gothic"/>
                <a:cs typeface="+mn-cs"/>
              </a:rPr>
              <a:t>Media requests </a:t>
            </a:r>
            <a:endParaRPr lang="en-US" sz="2200" b="1" i="1">
              <a:latin typeface="Century Gothic"/>
              <a:cs typeface="+mn-cs"/>
            </a:endParaRP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200" b="1">
                <a:latin typeface="Century Gothic"/>
                <a:cs typeface="+mn-cs"/>
              </a:rPr>
              <a:t>For the Record blog series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200" b="1">
                <a:latin typeface="Century Gothic"/>
                <a:cs typeface="+mn-cs"/>
              </a:rPr>
              <a:t>Organize a reading group, workshop, or social outing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200" b="1">
                <a:solidFill>
                  <a:srgbClr val="FF0000"/>
                </a:solidFill>
                <a:latin typeface="Century Gothic"/>
                <a:cs typeface="+mn-cs"/>
              </a:rPr>
              <a:t>New:</a:t>
            </a:r>
            <a:r>
              <a:rPr lang="en-US" sz="2200" b="1">
                <a:latin typeface="Century Gothic"/>
                <a:cs typeface="+mn-cs"/>
              </a:rPr>
              <a:t> Breakfast Club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200" b="1">
                <a:solidFill>
                  <a:srgbClr val="FF0000"/>
                </a:solidFill>
                <a:latin typeface="Century Gothic"/>
                <a:cs typeface="+mn-cs"/>
              </a:rPr>
              <a:t>New:</a:t>
            </a:r>
            <a:r>
              <a:rPr lang="en-US" sz="2200" b="1">
                <a:latin typeface="Century Gothic"/>
                <a:cs typeface="+mn-cs"/>
              </a:rPr>
              <a:t> Brown Bag Lunches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200" b="1" i="1">
                <a:latin typeface="Century Gothic"/>
                <a:cs typeface="+mn-cs"/>
              </a:rPr>
              <a:t>TIP: read up on the people on our website and tell us who you want to meet!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89F81DE-201A-46A6-B0A6-0EE8FB5DC48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7390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>
            <a:extLst>
              <a:ext uri="{FF2B5EF4-FFF2-40B4-BE49-F238E27FC236}">
                <a16:creationId xmlns:a16="http://schemas.microsoft.com/office/drawing/2014/main" id="{F635AA92-1D29-4831-89E4-1B49C265F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2924" y="1454700"/>
            <a:ext cx="4936879" cy="270096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>
                <a:solidFill>
                  <a:schemeClr val="tx1"/>
                </a:solidFill>
              </a:rPr>
              <a:t>Welcome! We’re glad you’re here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F9AF053-83AB-44B3-999D-2E0374D14F2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20683" r="20682" b="-1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658729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17FEFAE9-9DFC-42C7-A281-66204149B8D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t="1020" r="9091" b="2237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4" name="Freeform: Shape 23">
            <a:extLst>
              <a:ext uri="{FF2B5EF4-FFF2-40B4-BE49-F238E27FC236}">
                <a16:creationId xmlns:a16="http://schemas.microsoft.com/office/drawing/2014/main" id="{E862BE82-D00D-42C1-BF16-93AA37870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Freeform: Shape 25">
            <a:extLst>
              <a:ext uri="{FF2B5EF4-FFF2-40B4-BE49-F238E27FC236}">
                <a16:creationId xmlns:a16="http://schemas.microsoft.com/office/drawing/2014/main" id="{F6D92C2D-1D3D-4974-918C-06579FB35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33" y="-2"/>
            <a:ext cx="5441859" cy="5654940"/>
          </a:xfrm>
          <a:custGeom>
            <a:avLst/>
            <a:gdLst>
              <a:gd name="connsiteX0" fmla="*/ 0 w 5441859"/>
              <a:gd name="connsiteY0" fmla="*/ 0 h 5654940"/>
              <a:gd name="connsiteX1" fmla="*/ 4400492 w 5441859"/>
              <a:gd name="connsiteY1" fmla="*/ 0 h 5654940"/>
              <a:gd name="connsiteX2" fmla="*/ 4484767 w 5441859"/>
              <a:gd name="connsiteY2" fmla="*/ 76595 h 5654940"/>
              <a:gd name="connsiteX3" fmla="*/ 5441859 w 5441859"/>
              <a:gd name="connsiteY3" fmla="*/ 2387221 h 5654940"/>
              <a:gd name="connsiteX4" fmla="*/ 2174140 w 5441859"/>
              <a:gd name="connsiteY4" fmla="*/ 5654940 h 5654940"/>
              <a:gd name="connsiteX5" fmla="*/ 156693 w 5441859"/>
              <a:gd name="connsiteY5" fmla="*/ 4957981 h 5654940"/>
              <a:gd name="connsiteX6" fmla="*/ 0 w 5441859"/>
              <a:gd name="connsiteY6" fmla="*/ 4820612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0" y="0"/>
                </a:moveTo>
                <a:lnTo>
                  <a:pt x="4400492" y="0"/>
                </a:lnTo>
                <a:lnTo>
                  <a:pt x="4484767" y="76595"/>
                </a:lnTo>
                <a:cubicBezTo>
                  <a:pt x="5076108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618" y="365487"/>
            <a:ext cx="4062643" cy="104340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>
                <a:solidFill>
                  <a:schemeClr val="tx1"/>
                </a:solidFill>
                <a:cs typeface="+mj-cs"/>
              </a:rPr>
              <a:t>Center Events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0988" y="1117087"/>
            <a:ext cx="4037120" cy="390314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lnSpc>
                <a:spcPct val="90000"/>
              </a:lnSpc>
              <a:spcAft>
                <a:spcPts val="1200"/>
              </a:spcAft>
              <a:buNone/>
            </a:pPr>
            <a:endParaRPr lang="en-US" sz="1800">
              <a:cs typeface="+mn-cs"/>
            </a:endParaRP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800" b="1">
                <a:latin typeface="+mj-lt"/>
                <a:cs typeface="+mn-cs"/>
              </a:rPr>
              <a:t>Organized by Vickie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800" b="1">
                <a:latin typeface="+mj-lt"/>
                <a:cs typeface="+mn-cs"/>
              </a:rPr>
              <a:t>Catering for seminars/ inviting others</a:t>
            </a:r>
            <a:endParaRPr lang="en-US" sz="2800" b="1" i="1">
              <a:latin typeface="+mj-lt"/>
              <a:cs typeface="+mn-cs"/>
            </a:endParaRP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800" b="1">
                <a:latin typeface="+mj-lt"/>
                <a:cs typeface="+mn-cs"/>
              </a:rPr>
              <a:t>RSVPs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800" b="1">
                <a:latin typeface="+mj-lt"/>
                <a:cs typeface="+mn-cs"/>
              </a:rPr>
              <a:t>Changes of plan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800" b="1">
                <a:latin typeface="+mj-lt"/>
                <a:cs typeface="+mn-cs"/>
              </a:rPr>
              <a:t>Guests – only invited to opening and closing dinners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89F81DE-201A-46A6-B0A6-0EE8FB5DC48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11000232" y="6108192"/>
            <a:ext cx="548640" cy="548640"/>
          </a:xfrm>
          <a:prstGeom prst="ellipse">
            <a:avLst/>
          </a:prstGeom>
          <a:solidFill>
            <a:srgbClr val="1F4B53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CB4E619-4CA9-4A22-920F-20396BF50470}" type="slidenum">
              <a:rPr lang="en-US" sz="1500">
                <a:solidFill>
                  <a:srgbClr val="FFFFFF"/>
                </a:solidFill>
                <a:latin typeface="Calibri" panose="020F0502020204030204"/>
                <a:cs typeface="+mn-cs"/>
              </a:rPr>
              <a:pPr>
                <a:spcAft>
                  <a:spcPts val="600"/>
                </a:spcAft>
                <a:defRPr/>
              </a:pPr>
              <a:t>20</a:t>
            </a:fld>
            <a:endParaRPr lang="en-US" sz="1500">
              <a:solidFill>
                <a:srgbClr val="FFFFFF"/>
              </a:solidFill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83374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30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533B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327" y="4572142"/>
            <a:ext cx="7063792" cy="1970767"/>
          </a:xfr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4400" dirty="0">
                <a:solidFill>
                  <a:srgbClr val="FFFFFF"/>
                </a:solidFill>
                <a:cs typeface="+mj-cs"/>
              </a:rPr>
              <a:t>Upcoming Events</a:t>
            </a:r>
            <a:br>
              <a:rPr lang="en-US" sz="4400" dirty="0">
                <a:solidFill>
                  <a:srgbClr val="FFFFFF"/>
                </a:solidFill>
                <a:cs typeface="+mj-cs"/>
              </a:rPr>
            </a:br>
            <a:r>
              <a:rPr lang="en-US" sz="28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ethics.harvard.edu/information-fellows</a:t>
            </a:r>
            <a:endParaRPr lang="en-US" sz="2800" dirty="0">
              <a:solidFill>
                <a:schemeClr val="bg1"/>
              </a:solidFill>
              <a:cs typeface="+mj-cs"/>
            </a:endParaRPr>
          </a:p>
        </p:txBody>
      </p:sp>
      <p:pic>
        <p:nvPicPr>
          <p:cNvPr id="9" name="Picture Placeholder 8" descr="A picture containing person, indoor, wall, man&#10;&#10;Description generated with very high confidence">
            <a:extLst>
              <a:ext uri="{FF2B5EF4-FFF2-40B4-BE49-F238E27FC236}">
                <a16:creationId xmlns:a16="http://schemas.microsoft.com/office/drawing/2014/main" id="{17FEFAE9-9DFC-42C7-A281-66204149B8D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 t="12820" r="1" b="1"/>
          <a:stretch/>
        </p:blipFill>
        <p:spPr>
          <a:xfrm>
            <a:off x="327547" y="321733"/>
            <a:ext cx="7058306" cy="4107392"/>
          </a:xfrm>
          <a:prstGeom prst="rect">
            <a:avLst/>
          </a:prstGeom>
        </p:spPr>
      </p:pic>
      <p:sp>
        <p:nvSpPr>
          <p:cNvPr id="29" name="Rectangle 3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95948" y="861637"/>
            <a:ext cx="3680533" cy="5134724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+mj-lt"/>
                <a:cs typeface="+mn-cs"/>
              </a:rPr>
              <a:t>September 11 </a:t>
            </a:r>
            <a:r>
              <a:rPr lang="en-US" sz="2000" dirty="0">
                <a:solidFill>
                  <a:srgbClr val="FFFFFF"/>
                </a:solidFill>
                <a:latin typeface="+mj-lt"/>
                <a:cs typeface="+mn-cs"/>
              </a:rPr>
              <a:t>– Algorithms, Justice, and Democracy reading group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+mj-lt"/>
                <a:cs typeface="+mn-cs"/>
              </a:rPr>
              <a:t>September 12 </a:t>
            </a:r>
            <a:r>
              <a:rPr lang="en-US" sz="2000" dirty="0">
                <a:solidFill>
                  <a:srgbClr val="FFFFFF"/>
                </a:solidFill>
                <a:latin typeface="+mj-lt"/>
                <a:cs typeface="+mn-cs"/>
              </a:rPr>
              <a:t>– Brown Bag Lunch with CRCS </a:t>
            </a:r>
            <a:endParaRPr lang="en-US" sz="2000" b="1" dirty="0">
              <a:solidFill>
                <a:srgbClr val="FFFFFF"/>
              </a:solidFill>
              <a:latin typeface="+mj-lt"/>
              <a:cs typeface="+mn-cs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+mj-lt"/>
                <a:cs typeface="+mn-cs"/>
              </a:rPr>
              <a:t>September 18 </a:t>
            </a:r>
            <a:r>
              <a:rPr lang="en-US" sz="2000" dirty="0">
                <a:solidFill>
                  <a:srgbClr val="FFFFFF"/>
                </a:solidFill>
                <a:latin typeface="+mj-lt"/>
                <a:cs typeface="+mn-cs"/>
              </a:rPr>
              <a:t>- Breakfast Club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+mj-lt"/>
                <a:cs typeface="+mn-cs"/>
              </a:rPr>
              <a:t>September 26 </a:t>
            </a:r>
            <a:r>
              <a:rPr lang="en-US" sz="2000" dirty="0">
                <a:solidFill>
                  <a:srgbClr val="FFFFFF"/>
                </a:solidFill>
                <a:latin typeface="+mj-lt"/>
                <a:cs typeface="+mn-cs"/>
              </a:rPr>
              <a:t>- George Daley Public Lecture &amp; Dinner  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+mj-lt"/>
                <a:cs typeface="+mn-cs"/>
              </a:rPr>
              <a:t>September 27 </a:t>
            </a:r>
            <a:r>
              <a:rPr lang="en-US" sz="2000" dirty="0">
                <a:solidFill>
                  <a:srgbClr val="FFFFFF"/>
                </a:solidFill>
                <a:latin typeface="+mj-lt"/>
                <a:cs typeface="+mn-cs"/>
              </a:rPr>
              <a:t>- EIYW: Katrina Forrester in conversation with Brandon Terry </a:t>
            </a:r>
          </a:p>
          <a:p>
            <a:pPr marL="0" indent="0">
              <a:lnSpc>
                <a:spcPct val="90000"/>
              </a:lnSpc>
              <a:spcAft>
                <a:spcPts val="1200"/>
              </a:spcAft>
              <a:buNone/>
            </a:pPr>
            <a:r>
              <a:rPr lang="en-US" sz="2000" b="1" dirty="0">
                <a:solidFill>
                  <a:srgbClr val="FFFFFF"/>
                </a:solidFill>
                <a:latin typeface="+mj-lt"/>
                <a:cs typeface="+mn-cs"/>
              </a:rPr>
              <a:t>October 3 </a:t>
            </a:r>
            <a:r>
              <a:rPr lang="en-US" sz="2000" dirty="0">
                <a:solidFill>
                  <a:srgbClr val="FFFFFF"/>
                </a:solidFill>
                <a:latin typeface="+mj-lt"/>
                <a:cs typeface="+mn-cs"/>
              </a:rPr>
              <a:t>– Brown Bag Lunch at Wyss Institute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9323BEE-BB53-44C2-A508-AE9A8B7E85BF}"/>
              </a:ext>
            </a:extLst>
          </p:cNvPr>
          <p:cNvSpPr/>
          <p:nvPr/>
        </p:nvSpPr>
        <p:spPr>
          <a:xfrm>
            <a:off x="11001375" y="6536266"/>
            <a:ext cx="753035" cy="2523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32AAA8E-18C6-44FD-AB9B-885B3AFF189F}"/>
              </a:ext>
            </a:extLst>
          </p:cNvPr>
          <p:cNvSpPr/>
          <p:nvPr/>
        </p:nvSpPr>
        <p:spPr>
          <a:xfrm>
            <a:off x="7393119" y="6472238"/>
            <a:ext cx="134270" cy="128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8653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large building&#10;&#10;Description generated with very high confidence">
            <a:extLst>
              <a:ext uri="{FF2B5EF4-FFF2-40B4-BE49-F238E27FC236}">
                <a16:creationId xmlns:a16="http://schemas.microsoft.com/office/drawing/2014/main" id="{17FEFAE9-9DFC-42C7-A281-66204149B8D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4991" r="9322"/>
          <a:stretch/>
        </p:blipFill>
        <p:spPr>
          <a:xfrm>
            <a:off x="3306519" y="1587"/>
            <a:ext cx="4846882" cy="6856413"/>
          </a:xfrm>
          <a:custGeom>
            <a:avLst/>
            <a:gdLst>
              <a:gd name="connsiteX0" fmla="*/ 121782 w 5110407"/>
              <a:gd name="connsiteY0" fmla="*/ 0 h 6856413"/>
              <a:gd name="connsiteX1" fmla="*/ 4731440 w 5110407"/>
              <a:gd name="connsiteY1" fmla="*/ 0 h 6856413"/>
              <a:gd name="connsiteX2" fmla="*/ 4775629 w 5110407"/>
              <a:gd name="connsiteY2" fmla="*/ 179775 h 6856413"/>
              <a:gd name="connsiteX3" fmla="*/ 5084710 w 5110407"/>
              <a:gd name="connsiteY3" fmla="*/ 4108260 h 6856413"/>
              <a:gd name="connsiteX4" fmla="*/ 4768709 w 5110407"/>
              <a:gd name="connsiteY4" fmla="*/ 6381464 h 6856413"/>
              <a:gd name="connsiteX5" fmla="*/ 4653290 w 5110407"/>
              <a:gd name="connsiteY5" fmla="*/ 6856413 h 6856413"/>
              <a:gd name="connsiteX6" fmla="*/ 0 w 5110407"/>
              <a:gd name="connsiteY6" fmla="*/ 6856413 h 6856413"/>
              <a:gd name="connsiteX7" fmla="*/ 21062 w 5110407"/>
              <a:gd name="connsiteY7" fmla="*/ 6803488 h 6856413"/>
              <a:gd name="connsiteX8" fmla="*/ 636462 w 5110407"/>
              <a:gd name="connsiteY8" fmla="*/ 3844830 h 6856413"/>
              <a:gd name="connsiteX9" fmla="*/ 203879 w 5110407"/>
              <a:gd name="connsiteY9" fmla="*/ 236924 h 685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10407" h="6856413">
                <a:moveTo>
                  <a:pt x="121782" y="0"/>
                </a:moveTo>
                <a:lnTo>
                  <a:pt x="4731440" y="0"/>
                </a:lnTo>
                <a:lnTo>
                  <a:pt x="4775629" y="179775"/>
                </a:lnTo>
                <a:cubicBezTo>
                  <a:pt x="5052916" y="1415453"/>
                  <a:pt x="5165791" y="2739148"/>
                  <a:pt x="5084710" y="4108260"/>
                </a:cubicBezTo>
                <a:cubicBezTo>
                  <a:pt x="5038379" y="4890611"/>
                  <a:pt x="4930907" y="5650759"/>
                  <a:pt x="4768709" y="6381464"/>
                </a:cubicBezTo>
                <a:lnTo>
                  <a:pt x="4653290" y="6856413"/>
                </a:lnTo>
                <a:lnTo>
                  <a:pt x="0" y="6856413"/>
                </a:lnTo>
                <a:lnTo>
                  <a:pt x="21062" y="6803488"/>
                </a:lnTo>
                <a:cubicBezTo>
                  <a:pt x="355644" y="5917239"/>
                  <a:pt x="573134" y="4914171"/>
                  <a:pt x="636462" y="3844830"/>
                </a:cubicBezTo>
                <a:cubicBezTo>
                  <a:pt x="713862" y="2537857"/>
                  <a:pt x="550895" y="1302013"/>
                  <a:pt x="203879" y="236924"/>
                </a:cubicBezTo>
                <a:close/>
              </a:path>
            </a:pathLst>
          </a:custGeom>
        </p:spPr>
      </p:pic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2" y="485775"/>
            <a:ext cx="2825506" cy="571976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>
                <a:solidFill>
                  <a:schemeClr val="tx1"/>
                </a:solidFill>
                <a:cs typeface="+mj-cs"/>
              </a:rPr>
              <a:t>Outside the Center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90875" y="664369"/>
            <a:ext cx="3324607" cy="552926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200" b="1">
                <a:latin typeface="Century Gothic"/>
                <a:cs typeface="+mn-cs"/>
              </a:rPr>
              <a:t>Other Centers and Departments – get on mailing lists!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200" b="1">
                <a:latin typeface="Century Gothic"/>
                <a:cs typeface="+mn-cs"/>
              </a:rPr>
              <a:t>Gazette Events </a:t>
            </a:r>
            <a:r>
              <a:rPr lang="en-US" sz="2200" u="sng">
                <a:latin typeface="Century Gothic"/>
                <a:ea typeface="+mn-lt"/>
                <a:cs typeface="+mn-lt"/>
                <a:hlinkClick r:id="rId3"/>
              </a:rPr>
              <a:t>https://news.harvard</a:t>
            </a:r>
            <a:r>
              <a:rPr lang="en-US" sz="2200" u="sng">
                <a:latin typeface="Century Gothic"/>
                <a:ea typeface="+mn-lt"/>
                <a:cs typeface="+mn-lt"/>
                <a:hlinkClick r:id="rId4"/>
              </a:rPr>
              <a:t>. </a:t>
            </a:r>
            <a:r>
              <a:rPr lang="en-US" sz="2200" u="sng" err="1">
                <a:latin typeface="Century Gothic"/>
                <a:ea typeface="+mn-lt"/>
                <a:cs typeface="+mn-lt"/>
                <a:hlinkClick r:id="rId4"/>
              </a:rPr>
              <a:t>edu</a:t>
            </a:r>
            <a:r>
              <a:rPr lang="en-US" sz="2200" u="sng">
                <a:latin typeface="Century Gothic"/>
                <a:ea typeface="+mn-lt"/>
                <a:cs typeface="+mn-lt"/>
                <a:hlinkClick r:id="rId4"/>
              </a:rPr>
              <a:t>/gazette/harvard-events/</a:t>
            </a:r>
            <a:r>
              <a:rPr lang="en-US" sz="2200">
                <a:latin typeface="Century Gothic"/>
                <a:ea typeface="+mn-lt"/>
                <a:cs typeface="+mn-lt"/>
              </a:rPr>
              <a:t> </a:t>
            </a:r>
            <a:endParaRPr lang="en-US" sz="2200" b="1">
              <a:latin typeface="Century Gothic"/>
              <a:cs typeface="+mn-cs"/>
            </a:endParaRP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200" b="1">
                <a:latin typeface="Century Gothic"/>
                <a:cs typeface="+mn-cs"/>
              </a:rPr>
              <a:t>Athletic Facilities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200" b="1">
                <a:latin typeface="Century Gothic"/>
                <a:cs typeface="+mn-cs"/>
              </a:rPr>
              <a:t>Harvard Museums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2200" b="1">
                <a:latin typeface="Century Gothic"/>
                <a:cs typeface="+mn-cs"/>
              </a:rPr>
              <a:t>Outings &amp; Innings for Discounts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5BF40F1-4C73-49B3-8A69-664E20D5AB0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92864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BF01A071-338D-4D5A-BE90-3F5726F01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2109" y="1718107"/>
            <a:ext cx="4513547" cy="19577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>
                <a:solidFill>
                  <a:schemeClr val="tx1"/>
                </a:solidFill>
              </a:rPr>
              <a:t>Office Logistics</a:t>
            </a: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3A2CE605-99AC-D24C-98E0-471FD276265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6736" r="5423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666109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BF01A071-338D-4D5A-BE90-3F5726F01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4572000" cy="169279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>
                <a:solidFill>
                  <a:schemeClr val="tx1"/>
                </a:solidFill>
                <a:cs typeface="+mj-cs"/>
              </a:rPr>
              <a:t>Around the Office</a:t>
            </a:r>
          </a:p>
        </p:txBody>
      </p:sp>
      <p:cxnSp>
        <p:nvCxnSpPr>
          <p:cNvPr id="40" name="Straight Arrow Connector 42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0E255A00-FFFC-48FB-B494-C7EA6A4554C7}"/>
              </a:ext>
            </a:extLst>
          </p:cNvPr>
          <p:cNvSpPr txBox="1"/>
          <p:nvPr/>
        </p:nvSpPr>
        <p:spPr>
          <a:xfrm>
            <a:off x="655320" y="2446244"/>
            <a:ext cx="5010374" cy="38738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/>
          <a:p>
            <a:pPr marL="228600" indent="-22860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5100" b="1">
                <a:latin typeface="+mj-lt"/>
              </a:rPr>
              <a:t>Suite access and locking office doors</a:t>
            </a:r>
            <a:endParaRPr lang="en-US" sz="5100">
              <a:latin typeface="+mj-lt"/>
            </a:endParaRPr>
          </a:p>
          <a:p>
            <a:pPr marL="228600" lvl="0" indent="-22860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5100" b="1">
                <a:latin typeface="+mj-lt"/>
              </a:rPr>
              <a:t>Climate control</a:t>
            </a:r>
          </a:p>
          <a:p>
            <a:pPr marL="228600" indent="-22860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5100" b="1">
                <a:latin typeface="+mj-lt"/>
              </a:rPr>
              <a:t>Common spaces </a:t>
            </a:r>
            <a:endParaRPr lang="en-US" sz="5100">
              <a:latin typeface="+mj-lt"/>
            </a:endParaRPr>
          </a:p>
          <a:p>
            <a:pPr marL="228600" indent="-22860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5100" b="1">
                <a:latin typeface="+mj-lt"/>
              </a:rPr>
              <a:t>Supplies</a:t>
            </a:r>
          </a:p>
          <a:p>
            <a:pPr marL="228600" indent="-22860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5100" b="1">
                <a:latin typeface="+mj-lt"/>
              </a:rPr>
              <a:t>Staff </a:t>
            </a:r>
            <a:r>
              <a:rPr lang="en-US" sz="5100" b="1" err="1">
                <a:latin typeface="+mj-lt"/>
              </a:rPr>
              <a:t>Flexwork</a:t>
            </a:r>
            <a:r>
              <a:rPr lang="en-US" sz="5100" b="1">
                <a:latin typeface="+mj-lt"/>
              </a:rPr>
              <a:t> schedule starts September 9</a:t>
            </a:r>
            <a:r>
              <a:rPr lang="en-US" sz="3200" b="1">
                <a:latin typeface="+mj-lt"/>
              </a:rPr>
              <a:t>	</a:t>
            </a:r>
            <a:endParaRPr lang="en-US" sz="3200">
              <a:latin typeface="+mj-lt"/>
            </a:endParaRPr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B76024DF-019D-DB4D-A346-9138396F62E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t="3838" r="1" b="14690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620163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4BAF6A24-4ECF-4F26-AAE3-EE8BD08C1B7C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25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255A00-FFFC-48FB-B494-C7EA6A4554C7}"/>
              </a:ext>
            </a:extLst>
          </p:cNvPr>
          <p:cNvSpPr txBox="1"/>
          <p:nvPr/>
        </p:nvSpPr>
        <p:spPr>
          <a:xfrm>
            <a:off x="5851562" y="1010179"/>
            <a:ext cx="5961187" cy="451354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28600" lvl="0" indent="-2286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b="1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Copying, Printing and Faxing</a:t>
            </a:r>
          </a:p>
          <a:p>
            <a:pPr marL="228600" lvl="0" indent="-2286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b="1">
                <a:solidFill>
                  <a:srgbClr val="000000"/>
                </a:solidFill>
                <a:latin typeface="+mj-lt"/>
                <a:cs typeface="Arial"/>
              </a:rPr>
              <a:t>Evacuation plan in offices</a:t>
            </a:r>
          </a:p>
          <a:p>
            <a:pPr marL="228600" lvl="0" indent="-2286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>
                <a:solidFill>
                  <a:srgbClr val="000000"/>
                </a:solidFill>
                <a:latin typeface="+mj-lt"/>
                <a:cs typeface="Arial"/>
              </a:rPr>
              <a:t>Maintenance Issues </a:t>
            </a:r>
            <a:r>
              <a:rPr lang="en-US" sz="2800">
                <a:solidFill>
                  <a:srgbClr val="000000"/>
                </a:solidFill>
                <a:latin typeface="+mj-lt"/>
                <a:cs typeface="Arial"/>
              </a:rPr>
              <a:t>– report to Sam </a:t>
            </a:r>
            <a:endParaRPr lang="en-US" sz="2800">
              <a:solidFill>
                <a:srgbClr val="000000"/>
              </a:solidFill>
              <a:latin typeface="+mj-lt"/>
              <a:cs typeface="Arial" panose="020B0604020202020204" pitchFamily="34" charset="0"/>
            </a:endParaRPr>
          </a:p>
          <a:p>
            <a:pPr marL="228600" lvl="0" indent="-2286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Mail slots</a:t>
            </a:r>
          </a:p>
          <a:p>
            <a:pPr marL="228600" lvl="0" indent="-2286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>
                <a:solidFill>
                  <a:srgbClr val="000000"/>
                </a:solidFill>
                <a:latin typeface="+mj-lt"/>
                <a:cs typeface="Arial" panose="020B0604020202020204" pitchFamily="34" charset="0"/>
              </a:rPr>
              <a:t>Center library and books by community members</a:t>
            </a:r>
          </a:p>
          <a:p>
            <a:pPr marL="228600" lvl="0" indent="-228600"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400">
              <a:solidFill>
                <a:srgbClr val="000000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855DF99-9704-49D2-8C5D-A9C4553438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833" t="34472" r="45258" b="9837"/>
          <a:stretch/>
        </p:blipFill>
        <p:spPr>
          <a:xfrm>
            <a:off x="-93481" y="733124"/>
            <a:ext cx="5205333" cy="479059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665390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7A09058-5965-4EB1-83E3-9C8C004AB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4627" y="1417070"/>
            <a:ext cx="3892658" cy="27668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700">
                <a:solidFill>
                  <a:schemeClr val="tx1"/>
                </a:solidFill>
              </a:rPr>
              <a:t>Research Funds </a:t>
            </a:r>
            <a:br>
              <a:rPr lang="en-US" sz="4700"/>
            </a:br>
            <a:r>
              <a:rPr lang="en-US" sz="4700">
                <a:solidFill>
                  <a:schemeClr val="tx1"/>
                </a:solidFill>
              </a:rPr>
              <a:t>and Financial Matters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4" descr="A close up of a newspaper&#10;&#10;Description generated with high confidence">
            <a:extLst>
              <a:ext uri="{FF2B5EF4-FFF2-40B4-BE49-F238E27FC236}">
                <a16:creationId xmlns:a16="http://schemas.microsoft.com/office/drawing/2014/main" id="{53A3F232-9258-4517-A47E-E2B00ECED0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73" r="24292" b="-1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919620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C82E84C0-3F8B-5A4C-8DA3-AB9BEB51215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tretch>
            <a:fillRect/>
          </a:stretch>
        </p:blipFill>
        <p:spPr>
          <a:xfrm>
            <a:off x="5271245" y="1667434"/>
            <a:ext cx="6920755" cy="5190565"/>
          </a:xfr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02A2D03-9080-466A-8957-2456B25A72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0371" y="1088184"/>
            <a:ext cx="4607858" cy="5331398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ED4808-E583-4660-BE52-CB191DF5C0E2}"/>
              </a:ext>
            </a:extLst>
          </p:cNvPr>
          <p:cNvSpPr txBox="1"/>
          <p:nvPr/>
        </p:nvSpPr>
        <p:spPr>
          <a:xfrm>
            <a:off x="535259" y="380298"/>
            <a:ext cx="5044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accent2"/>
                </a:solidFill>
                <a:latin typeface="+mj-lt"/>
              </a:rPr>
              <a:t>Money Matters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4EAF500-9252-4FEA-A684-DFDAEA9B1FE4}"/>
              </a:ext>
            </a:extLst>
          </p:cNvPr>
          <p:cNvSpPr/>
          <p:nvPr/>
        </p:nvSpPr>
        <p:spPr>
          <a:xfrm>
            <a:off x="460371" y="1321205"/>
            <a:ext cx="4173773" cy="461664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28600" indent="-2286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0000"/>
                </a:solidFill>
                <a:latin typeface="+mj-lt"/>
                <a:cs typeface="Arial"/>
              </a:rPr>
              <a:t>How do reimbursements work? Typically, you spend your own money, and then apply for reimbursement.</a:t>
            </a:r>
          </a:p>
          <a:p>
            <a:pPr marL="228600" indent="-2286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u="sng" dirty="0">
                <a:solidFill>
                  <a:srgbClr val="000000"/>
                </a:solidFill>
                <a:latin typeface="+mj-lt"/>
                <a:cs typeface="Arial"/>
              </a:rPr>
              <a:t>RECEIPTS ARE REQUIRED</a:t>
            </a:r>
            <a:r>
              <a:rPr lang="en-US" sz="2400" b="1" dirty="0">
                <a:solidFill>
                  <a:srgbClr val="000000"/>
                </a:solidFill>
                <a:latin typeface="+mj-lt"/>
                <a:cs typeface="Arial"/>
              </a:rPr>
              <a:t> for reimbursement.</a:t>
            </a:r>
          </a:p>
          <a:p>
            <a:pPr marL="228600" indent="-2286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0000"/>
                </a:solidFill>
                <a:latin typeface="+mj-lt"/>
                <a:cs typeface="Arial"/>
              </a:rPr>
              <a:t>Research funds cover expenses incurred between</a:t>
            </a:r>
            <a:r>
              <a:rPr lang="en-US" sz="2400" b="1" dirty="0">
                <a:solidFill>
                  <a:schemeClr val="accent3"/>
                </a:solidFill>
                <a:latin typeface="+mj-lt"/>
                <a:cs typeface="Arial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+mj-lt"/>
                <a:cs typeface="Arial"/>
              </a:rPr>
              <a:t>September 1, 2019</a:t>
            </a:r>
            <a:r>
              <a:rPr lang="en-US" sz="2400" b="1" dirty="0">
                <a:solidFill>
                  <a:srgbClr val="FF0000"/>
                </a:solidFill>
                <a:latin typeface="+mj-lt"/>
                <a:cs typeface="Arial"/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+mj-lt"/>
                <a:cs typeface="Arial"/>
              </a:rPr>
              <a:t>and </a:t>
            </a:r>
            <a:r>
              <a:rPr lang="en-US" sz="2400" b="1" dirty="0">
                <a:solidFill>
                  <a:srgbClr val="C00000"/>
                </a:solidFill>
                <a:latin typeface="+mj-lt"/>
                <a:cs typeface="Arial"/>
              </a:rPr>
              <a:t>May 30, 2020</a:t>
            </a:r>
            <a:r>
              <a:rPr lang="en-US" sz="2400" b="1" dirty="0">
                <a:latin typeface="+mj-lt"/>
                <a:cs typeface="Arial"/>
              </a:rPr>
              <a:t>.</a:t>
            </a:r>
            <a:endParaRPr lang="en-US" sz="2400" dirty="0">
              <a:latin typeface="+mj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745120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C82E84C0-3F8B-5A4C-8DA3-AB9BEB51215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tretch>
            <a:fillRect/>
          </a:stretch>
        </p:blipFill>
        <p:spPr>
          <a:xfrm>
            <a:off x="4914529" y="2006353"/>
            <a:ext cx="7277472" cy="4851647"/>
          </a:xfr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02A2D03-9080-466A-8957-2456B25A72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5483" y="1239731"/>
            <a:ext cx="4607858" cy="5331398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4EAF500-9252-4FEA-A684-DFDAEA9B1FE4}"/>
              </a:ext>
            </a:extLst>
          </p:cNvPr>
          <p:cNvSpPr/>
          <p:nvPr/>
        </p:nvSpPr>
        <p:spPr>
          <a:xfrm>
            <a:off x="535259" y="1164133"/>
            <a:ext cx="3663879" cy="498598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228600" indent="-2286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000000"/>
                </a:solidFill>
                <a:latin typeface="+mj-lt"/>
                <a:cs typeface="Arial"/>
              </a:rPr>
              <a:t>Reimbursement materials must be submitted </a:t>
            </a:r>
            <a:r>
              <a:rPr lang="en-US" sz="2400" b="1" dirty="0">
                <a:solidFill>
                  <a:srgbClr val="C00000"/>
                </a:solidFill>
                <a:latin typeface="+mj-lt"/>
                <a:cs typeface="Arial"/>
              </a:rPr>
              <a:t>60 DAYS </a:t>
            </a:r>
            <a:r>
              <a:rPr lang="en-US" sz="2400" b="1" dirty="0">
                <a:solidFill>
                  <a:srgbClr val="000000"/>
                </a:solidFill>
                <a:latin typeface="+mj-lt"/>
                <a:cs typeface="Arial"/>
              </a:rPr>
              <a:t>from the date of purchase, except in the case of travel expenses.</a:t>
            </a:r>
          </a:p>
          <a:p>
            <a:pPr marL="228600" indent="-228600"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latin typeface="+mj-lt"/>
                <a:cs typeface="Arial"/>
              </a:rPr>
              <a:t>Year-end “spend down” of funds </a:t>
            </a:r>
            <a:r>
              <a:rPr lang="en-US" sz="2400" b="1">
                <a:latin typeface="+mj-lt"/>
                <a:cs typeface="Arial"/>
              </a:rPr>
              <a:t>and bulk purchases are</a:t>
            </a:r>
            <a:r>
              <a:rPr lang="en-US" sz="2400" b="1" dirty="0">
                <a:latin typeface="+mj-lt"/>
                <a:cs typeface="Arial"/>
              </a:rPr>
              <a:t> not permitted.</a:t>
            </a: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b="1" dirty="0">
              <a:latin typeface="Century Gothic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94360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446BE206-C4BE-4BB3-9114-F18129E1A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7590" y="1511145"/>
            <a:ext cx="4184288" cy="31619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>
                <a:solidFill>
                  <a:schemeClr val="tx1"/>
                </a:solidFill>
              </a:rPr>
              <a:t>Directing Your Questions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Placeholder 14" descr="A group of people posing for a photo&#10;&#10;Description generated with very high confidence">
            <a:extLst>
              <a:ext uri="{FF2B5EF4-FFF2-40B4-BE49-F238E27FC236}">
                <a16:creationId xmlns:a16="http://schemas.microsoft.com/office/drawing/2014/main" id="{FDC60EB8-8563-A04B-B4E8-DE80832D319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26874" r="14492" b="-1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02571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>
            <a:extLst>
              <a:ext uri="{FF2B5EF4-FFF2-40B4-BE49-F238E27FC236}">
                <a16:creationId xmlns:a16="http://schemas.microsoft.com/office/drawing/2014/main" id="{F635AA92-1D29-4831-89E4-1B49C265F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>
                <a:solidFill>
                  <a:schemeClr val="tx1"/>
                </a:solidFill>
                <a:cs typeface="+mj-cs"/>
              </a:rPr>
              <a:t>Agenda</a:t>
            </a:r>
          </a:p>
        </p:txBody>
      </p:sp>
      <p:cxnSp>
        <p:nvCxnSpPr>
          <p:cNvPr id="33" name="Straight Arrow Connector 35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15AFB5E9-384C-4F94-802F-F7BDC044F1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1765" y="2866664"/>
            <a:ext cx="5120113" cy="3462228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400" b="1">
                <a:latin typeface="Century Gothic"/>
              </a:rPr>
              <a:t>Welcome &amp; Brief Introductions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b="1">
                <a:latin typeface="Century Gothic"/>
              </a:rPr>
              <a:t>Overview of the Center</a:t>
            </a:r>
            <a:endParaRPr lang="en-US" sz="2400" b="1">
              <a:latin typeface="Century Gothic"/>
              <a:cs typeface="Arial"/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b="1">
                <a:latin typeface="Century Gothic"/>
              </a:rPr>
              <a:t>Opportunities </a:t>
            </a:r>
            <a:endParaRPr lang="en-US" sz="2400">
              <a:latin typeface="Century Gothic"/>
              <a:cs typeface="Arial"/>
            </a:endParaRPr>
          </a:p>
          <a:p>
            <a:pPr indent="-228600">
              <a:buChar char="•"/>
            </a:pPr>
            <a:r>
              <a:rPr lang="en-US" sz="2400" b="1">
                <a:latin typeface="Century Gothic"/>
                <a:ea typeface="+mn-lt"/>
                <a:cs typeface="+mn-lt"/>
              </a:rPr>
              <a:t>Office Logistics</a:t>
            </a:r>
            <a:endParaRPr lang="en-US" sz="2400">
              <a:latin typeface="Century Gothic"/>
              <a:ea typeface="+mn-lt"/>
              <a:cs typeface="+mn-lt"/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b="1">
                <a:latin typeface="Century Gothic"/>
                <a:cs typeface="Arial"/>
              </a:rPr>
              <a:t>Financial Matters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400" b="1">
                <a:latin typeface="Century Gothic"/>
              </a:rPr>
              <a:t>Questions</a:t>
            </a:r>
            <a:r>
              <a:rPr lang="en-US" sz="2400">
                <a:latin typeface="Century Gothic"/>
              </a:rPr>
              <a:t> </a:t>
            </a:r>
          </a:p>
          <a:p>
            <a:pPr indent="-228600">
              <a:buChar char="•"/>
            </a:pPr>
            <a:endParaRPr lang="en-US" sz="1800">
              <a:cs typeface="Arial"/>
            </a:endParaRP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F4D18FF8-AA04-4E4F-9ABD-D7320616C6F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21105" r="9854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3449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Off-page Connector 1">
            <a:extLst>
              <a:ext uri="{FF2B5EF4-FFF2-40B4-BE49-F238E27FC236}">
                <a16:creationId xmlns:a16="http://schemas.microsoft.com/office/drawing/2014/main" id="{F74A7A09-4403-4698-BCEF-9302937401AA}"/>
              </a:ext>
            </a:extLst>
          </p:cNvPr>
          <p:cNvSpPr/>
          <p:nvPr/>
        </p:nvSpPr>
        <p:spPr>
          <a:xfrm>
            <a:off x="1577" y="1577"/>
            <a:ext cx="2729023" cy="2959395"/>
          </a:xfrm>
          <a:prstGeom prst="flowChartOffpage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>
                <a:solidFill>
                  <a:srgbClr val="FFFFFF"/>
                </a:solidFill>
                <a:latin typeface="Century Gothic"/>
              </a:rPr>
              <a:t>Directing </a:t>
            </a:r>
            <a:endParaRPr lang="en-US" sz="3600">
              <a:solidFill>
                <a:srgbClr val="FFFFFF"/>
              </a:solidFill>
              <a:latin typeface="Century Gothic"/>
              <a:cs typeface="Arial"/>
            </a:endParaRPr>
          </a:p>
          <a:p>
            <a:pPr algn="ctr"/>
            <a:r>
              <a:rPr lang="en-US" sz="3600" b="1">
                <a:solidFill>
                  <a:srgbClr val="FFFFFF"/>
                </a:solidFill>
                <a:latin typeface="Century Gothic"/>
              </a:rPr>
              <a:t>Your </a:t>
            </a:r>
            <a:endParaRPr lang="en-US" sz="3600">
              <a:solidFill>
                <a:srgbClr val="FFFFFF"/>
              </a:solidFill>
              <a:latin typeface="Century Gothic"/>
              <a:cs typeface="Arial"/>
            </a:endParaRPr>
          </a:p>
          <a:p>
            <a:pPr algn="ctr"/>
            <a:r>
              <a:rPr lang="en-US" sz="3600" b="1">
                <a:solidFill>
                  <a:srgbClr val="FFFFFF"/>
                </a:solidFill>
                <a:latin typeface="Century Gothic"/>
              </a:rPr>
              <a:t>Questions</a:t>
            </a:r>
            <a:endParaRPr lang="en-US" sz="3600"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5A9827-89FD-468D-BF8A-7EC962DCBB89}"/>
              </a:ext>
            </a:extLst>
          </p:cNvPr>
          <p:cNvSpPr txBox="1"/>
          <p:nvPr/>
        </p:nvSpPr>
        <p:spPr>
          <a:xfrm>
            <a:off x="3021441" y="503647"/>
            <a:ext cx="462161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latin typeface="Century Gothic"/>
              </a:rPr>
              <a:t>If you need to know about...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3BDA94-BDDC-45EC-A997-790D1195BD94}"/>
              </a:ext>
            </a:extLst>
          </p:cNvPr>
          <p:cNvSpPr txBox="1"/>
          <p:nvPr/>
        </p:nvSpPr>
        <p:spPr>
          <a:xfrm>
            <a:off x="3021441" y="1343657"/>
            <a:ext cx="1296646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200">
                <a:latin typeface="Century Gothic"/>
              </a:rPr>
              <a:t>Events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9894914-3A62-4302-B174-3D14582549F2}"/>
              </a:ext>
            </a:extLst>
          </p:cNvPr>
          <p:cNvSpPr txBox="1"/>
          <p:nvPr/>
        </p:nvSpPr>
        <p:spPr>
          <a:xfrm>
            <a:off x="5792833" y="1339031"/>
            <a:ext cx="1349809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200">
                <a:latin typeface="Century Gothic"/>
              </a:rPr>
              <a:t>Finance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ABCE83-B3E0-4D9E-9597-A7B7656FDFD9}"/>
              </a:ext>
            </a:extLst>
          </p:cNvPr>
          <p:cNvSpPr txBox="1"/>
          <p:nvPr/>
        </p:nvSpPr>
        <p:spPr>
          <a:xfrm>
            <a:off x="8374718" y="1339031"/>
            <a:ext cx="2856088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200">
                <a:latin typeface="Century Gothic"/>
              </a:rPr>
              <a:t>Communications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03FD59-4EB3-4FD3-8158-E4630AF96840}"/>
              </a:ext>
            </a:extLst>
          </p:cNvPr>
          <p:cNvSpPr txBox="1"/>
          <p:nvPr/>
        </p:nvSpPr>
        <p:spPr>
          <a:xfrm>
            <a:off x="2985561" y="2249923"/>
            <a:ext cx="27432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400" b="1">
                <a:latin typeface="Century Gothic"/>
              </a:rPr>
              <a:t>Ask...</a:t>
            </a:r>
            <a:endParaRPr lang="en-US" sz="2400"/>
          </a:p>
        </p:txBody>
      </p:sp>
      <p:pic>
        <p:nvPicPr>
          <p:cNvPr id="15" name="Picture 15" descr="A person posing for the camera&#10;&#10;Description generated with very high confidence">
            <a:extLst>
              <a:ext uri="{FF2B5EF4-FFF2-40B4-BE49-F238E27FC236}">
                <a16:creationId xmlns:a16="http://schemas.microsoft.com/office/drawing/2014/main" id="{F2BB770B-232E-46E8-A27F-172A5DB57A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184" y="3014663"/>
            <a:ext cx="1896173" cy="2352675"/>
          </a:xfrm>
          <a:prstGeom prst="rect">
            <a:avLst/>
          </a:prstGeom>
        </p:spPr>
      </p:pic>
      <p:pic>
        <p:nvPicPr>
          <p:cNvPr id="17" name="Picture 17" descr="A smiling person in a blue shirt&#10;&#10;Description generated with very high confidence">
            <a:extLst>
              <a:ext uri="{FF2B5EF4-FFF2-40B4-BE49-F238E27FC236}">
                <a16:creationId xmlns:a16="http://schemas.microsoft.com/office/drawing/2014/main" id="{0243EDFA-E160-4629-A75B-7CC76CD4D5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3273" y="3014663"/>
            <a:ext cx="1914525" cy="2352675"/>
          </a:xfrm>
          <a:prstGeom prst="rect">
            <a:avLst/>
          </a:prstGeom>
        </p:spPr>
      </p:pic>
      <p:pic>
        <p:nvPicPr>
          <p:cNvPr id="19" name="Picture 19" descr="A person smiling for the camera&#10;&#10;Description generated with very high confidence">
            <a:extLst>
              <a:ext uri="{FF2B5EF4-FFF2-40B4-BE49-F238E27FC236}">
                <a16:creationId xmlns:a16="http://schemas.microsoft.com/office/drawing/2014/main" id="{10CFE827-4B7D-43B7-AA3E-2276CC2D8B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5254" y="3014663"/>
            <a:ext cx="1924050" cy="2352675"/>
          </a:xfrm>
          <a:prstGeom prst="rect">
            <a:avLst/>
          </a:prstGeom>
        </p:spPr>
      </p:pic>
      <p:sp>
        <p:nvSpPr>
          <p:cNvPr id="21" name="TextBox 1">
            <a:extLst>
              <a:ext uri="{FF2B5EF4-FFF2-40B4-BE49-F238E27FC236}">
                <a16:creationId xmlns:a16="http://schemas.microsoft.com/office/drawing/2014/main" id="{5EE46D62-A228-440D-86DA-A4FAECD10E15}"/>
              </a:ext>
            </a:extLst>
          </p:cNvPr>
          <p:cNvSpPr txBox="1"/>
          <p:nvPr/>
        </p:nvSpPr>
        <p:spPr>
          <a:xfrm>
            <a:off x="3023190" y="5681330"/>
            <a:ext cx="2743200" cy="43088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200">
                <a:latin typeface="Century Gothic"/>
              </a:rPr>
              <a:t>Vickie</a:t>
            </a:r>
          </a:p>
        </p:txBody>
      </p:sp>
      <p:sp>
        <p:nvSpPr>
          <p:cNvPr id="22" name="TextBox 1">
            <a:extLst>
              <a:ext uri="{FF2B5EF4-FFF2-40B4-BE49-F238E27FC236}">
                <a16:creationId xmlns:a16="http://schemas.microsoft.com/office/drawing/2014/main" id="{85D2D775-A026-40A3-AEF6-002C858D60D4}"/>
              </a:ext>
            </a:extLst>
          </p:cNvPr>
          <p:cNvSpPr txBox="1"/>
          <p:nvPr/>
        </p:nvSpPr>
        <p:spPr>
          <a:xfrm>
            <a:off x="5771042" y="5682437"/>
            <a:ext cx="2743200" cy="43088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200">
                <a:latin typeface="Century Gothic"/>
              </a:rPr>
              <a:t>Emiliano</a:t>
            </a:r>
          </a:p>
        </p:txBody>
      </p:sp>
      <p:sp>
        <p:nvSpPr>
          <p:cNvPr id="23" name="TextBox 1">
            <a:extLst>
              <a:ext uri="{FF2B5EF4-FFF2-40B4-BE49-F238E27FC236}">
                <a16:creationId xmlns:a16="http://schemas.microsoft.com/office/drawing/2014/main" id="{F395504F-AC04-45BE-A501-E75DEEEDD101}"/>
              </a:ext>
            </a:extLst>
          </p:cNvPr>
          <p:cNvSpPr txBox="1"/>
          <p:nvPr/>
        </p:nvSpPr>
        <p:spPr>
          <a:xfrm>
            <a:off x="8545475" y="5683546"/>
            <a:ext cx="1254642" cy="43088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200">
                <a:latin typeface="Century Gothic"/>
              </a:rPr>
              <a:t>Maggie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CB77BB-14CC-4645-B906-20135CAE4E9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89489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Off-page Connector 1">
            <a:extLst>
              <a:ext uri="{FF2B5EF4-FFF2-40B4-BE49-F238E27FC236}">
                <a16:creationId xmlns:a16="http://schemas.microsoft.com/office/drawing/2014/main" id="{F74A7A09-4403-4698-BCEF-9302937401AA}"/>
              </a:ext>
            </a:extLst>
          </p:cNvPr>
          <p:cNvSpPr/>
          <p:nvPr/>
        </p:nvSpPr>
        <p:spPr>
          <a:xfrm>
            <a:off x="1577" y="1577"/>
            <a:ext cx="2729023" cy="2959395"/>
          </a:xfrm>
          <a:prstGeom prst="flowChartOffpage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>
                <a:solidFill>
                  <a:srgbClr val="FFFFFF"/>
                </a:solidFill>
                <a:latin typeface="Century Gothic"/>
              </a:rPr>
              <a:t>Directing </a:t>
            </a:r>
            <a:endParaRPr lang="en-US" sz="3600">
              <a:solidFill>
                <a:srgbClr val="FFFFFF"/>
              </a:solidFill>
              <a:latin typeface="Century Gothic"/>
              <a:cs typeface="Arial"/>
            </a:endParaRPr>
          </a:p>
          <a:p>
            <a:pPr algn="ctr"/>
            <a:r>
              <a:rPr lang="en-US" sz="3600" b="1">
                <a:solidFill>
                  <a:srgbClr val="FFFFFF"/>
                </a:solidFill>
                <a:latin typeface="Century Gothic"/>
              </a:rPr>
              <a:t>Your </a:t>
            </a:r>
            <a:endParaRPr lang="en-US" sz="3600">
              <a:solidFill>
                <a:srgbClr val="FFFFFF"/>
              </a:solidFill>
              <a:latin typeface="Century Gothic"/>
              <a:cs typeface="Arial"/>
            </a:endParaRPr>
          </a:p>
          <a:p>
            <a:pPr algn="ctr"/>
            <a:r>
              <a:rPr lang="en-US" sz="3600" b="1">
                <a:solidFill>
                  <a:srgbClr val="FFFFFF"/>
                </a:solidFill>
                <a:latin typeface="Century Gothic"/>
              </a:rPr>
              <a:t>Questions</a:t>
            </a:r>
            <a:endParaRPr lang="en-US" sz="3600"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5A9827-89FD-468D-BF8A-7EC962DCBB89}"/>
              </a:ext>
            </a:extLst>
          </p:cNvPr>
          <p:cNvSpPr txBox="1"/>
          <p:nvPr/>
        </p:nvSpPr>
        <p:spPr>
          <a:xfrm>
            <a:off x="3021441" y="546199"/>
            <a:ext cx="462161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latin typeface="Century Gothic"/>
              </a:rPr>
              <a:t>If you need to know about...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ABCE83-B3E0-4D9E-9597-A7B7656FDFD9}"/>
              </a:ext>
            </a:extLst>
          </p:cNvPr>
          <p:cNvSpPr txBox="1"/>
          <p:nvPr/>
        </p:nvSpPr>
        <p:spPr>
          <a:xfrm>
            <a:off x="8462908" y="1261321"/>
            <a:ext cx="2856088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200">
                <a:latin typeface="Century Gothic"/>
              </a:rPr>
              <a:t>Civics/DKP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603FD59-4EB3-4FD3-8158-E4630AF96840}"/>
              </a:ext>
            </a:extLst>
          </p:cNvPr>
          <p:cNvSpPr txBox="1"/>
          <p:nvPr/>
        </p:nvSpPr>
        <p:spPr>
          <a:xfrm>
            <a:off x="2994969" y="2391035"/>
            <a:ext cx="27432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400" b="1">
                <a:latin typeface="Century Gothic"/>
              </a:rPr>
              <a:t>Ask...</a:t>
            </a:r>
            <a:endParaRPr lang="en-US" sz="2400"/>
          </a:p>
        </p:txBody>
      </p:sp>
      <p:pic>
        <p:nvPicPr>
          <p:cNvPr id="15" name="Picture 15" descr="A person smiling for the camera&#10;&#10;Description generated with very high confidence">
            <a:extLst>
              <a:ext uri="{FF2B5EF4-FFF2-40B4-BE49-F238E27FC236}">
                <a16:creationId xmlns:a16="http://schemas.microsoft.com/office/drawing/2014/main" id="{F2BB770B-232E-46E8-A27F-172A5DB57A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184" y="3015192"/>
            <a:ext cx="1924050" cy="2351616"/>
          </a:xfrm>
          <a:prstGeom prst="rect">
            <a:avLst/>
          </a:prstGeom>
        </p:spPr>
      </p:pic>
      <p:pic>
        <p:nvPicPr>
          <p:cNvPr id="17" name="Picture 17" descr="A person wearing glasses and smiling at the camera&#10;&#10;Description generated with very high confidence">
            <a:extLst>
              <a:ext uri="{FF2B5EF4-FFF2-40B4-BE49-F238E27FC236}">
                <a16:creationId xmlns:a16="http://schemas.microsoft.com/office/drawing/2014/main" id="{0243EDFA-E160-4629-A75B-7CC76CD4D5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0385" y="3152917"/>
            <a:ext cx="2027413" cy="2198462"/>
          </a:xfrm>
          <a:prstGeom prst="rect">
            <a:avLst/>
          </a:prstGeom>
        </p:spPr>
      </p:pic>
      <p:pic>
        <p:nvPicPr>
          <p:cNvPr id="19" name="Picture 19" descr="A person smiling for the camera&#10;&#10;Description generated with very high confidence">
            <a:extLst>
              <a:ext uri="{FF2B5EF4-FFF2-40B4-BE49-F238E27FC236}">
                <a16:creationId xmlns:a16="http://schemas.microsoft.com/office/drawing/2014/main" id="{10CFE827-4B7D-43B7-AA3E-2276CC2D8B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5254" y="3015192"/>
            <a:ext cx="1924050" cy="2351616"/>
          </a:xfrm>
          <a:prstGeom prst="rect">
            <a:avLst/>
          </a:prstGeom>
        </p:spPr>
      </p:pic>
      <p:sp>
        <p:nvSpPr>
          <p:cNvPr id="21" name="TextBox 1">
            <a:extLst>
              <a:ext uri="{FF2B5EF4-FFF2-40B4-BE49-F238E27FC236}">
                <a16:creationId xmlns:a16="http://schemas.microsoft.com/office/drawing/2014/main" id="{5EE46D62-A228-440D-86DA-A4FAECD10E15}"/>
              </a:ext>
            </a:extLst>
          </p:cNvPr>
          <p:cNvSpPr txBox="1"/>
          <p:nvPr/>
        </p:nvSpPr>
        <p:spPr>
          <a:xfrm>
            <a:off x="3023190" y="5681330"/>
            <a:ext cx="2743200" cy="43088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200">
                <a:latin typeface="Century Gothic"/>
              </a:rPr>
              <a:t>Cherise</a:t>
            </a:r>
          </a:p>
        </p:txBody>
      </p:sp>
      <p:sp>
        <p:nvSpPr>
          <p:cNvPr id="23" name="TextBox 1">
            <a:extLst>
              <a:ext uri="{FF2B5EF4-FFF2-40B4-BE49-F238E27FC236}">
                <a16:creationId xmlns:a16="http://schemas.microsoft.com/office/drawing/2014/main" id="{F395504F-AC04-45BE-A501-E75DEEEDD101}"/>
              </a:ext>
            </a:extLst>
          </p:cNvPr>
          <p:cNvSpPr txBox="1"/>
          <p:nvPr/>
        </p:nvSpPr>
        <p:spPr>
          <a:xfrm>
            <a:off x="8545475" y="5683546"/>
            <a:ext cx="1593308" cy="43088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200">
                <a:latin typeface="Century Gothic"/>
              </a:rPr>
              <a:t>Michael</a:t>
            </a:r>
          </a:p>
        </p:txBody>
      </p:sp>
      <p:sp>
        <p:nvSpPr>
          <p:cNvPr id="16" name="TextBox 1">
            <a:extLst>
              <a:ext uri="{FF2B5EF4-FFF2-40B4-BE49-F238E27FC236}">
                <a16:creationId xmlns:a16="http://schemas.microsoft.com/office/drawing/2014/main" id="{510D190B-55F2-492F-A4AB-C1D575777918}"/>
              </a:ext>
            </a:extLst>
          </p:cNvPr>
          <p:cNvSpPr txBox="1"/>
          <p:nvPr/>
        </p:nvSpPr>
        <p:spPr>
          <a:xfrm>
            <a:off x="2969480" y="1291134"/>
            <a:ext cx="2804675" cy="43088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>
                <a:latin typeface="Century Gothic"/>
              </a:rPr>
              <a:t>Danielle's Time</a:t>
            </a:r>
          </a:p>
        </p:txBody>
      </p:sp>
      <p:sp>
        <p:nvSpPr>
          <p:cNvPr id="18" name="TextBox 1">
            <a:extLst>
              <a:ext uri="{FF2B5EF4-FFF2-40B4-BE49-F238E27FC236}">
                <a16:creationId xmlns:a16="http://schemas.microsoft.com/office/drawing/2014/main" id="{83EF06C2-A61F-405A-A2E8-3B4E324A0879}"/>
              </a:ext>
            </a:extLst>
          </p:cNvPr>
          <p:cNvSpPr txBox="1"/>
          <p:nvPr/>
        </p:nvSpPr>
        <p:spPr>
          <a:xfrm>
            <a:off x="5744131" y="1263691"/>
            <a:ext cx="2677349" cy="76944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>
                <a:latin typeface="Century Gothic"/>
              </a:rPr>
              <a:t>Appointments &amp; HR issues</a:t>
            </a:r>
          </a:p>
        </p:txBody>
      </p:sp>
      <p:sp>
        <p:nvSpPr>
          <p:cNvPr id="20" name="TextBox 1">
            <a:extLst>
              <a:ext uri="{FF2B5EF4-FFF2-40B4-BE49-F238E27FC236}">
                <a16:creationId xmlns:a16="http://schemas.microsoft.com/office/drawing/2014/main" id="{1B21ABA0-4818-468D-A658-0FABEEF703A1}"/>
              </a:ext>
            </a:extLst>
          </p:cNvPr>
          <p:cNvSpPr txBox="1"/>
          <p:nvPr/>
        </p:nvSpPr>
        <p:spPr>
          <a:xfrm>
            <a:off x="5771042" y="5682439"/>
            <a:ext cx="2743200" cy="43088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200">
                <a:latin typeface="Century Gothic"/>
              </a:rPr>
              <a:t>Stephanie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A21496-88B3-499A-B19C-71BCE9D25F9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92982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Off-page Connector 1">
            <a:extLst>
              <a:ext uri="{FF2B5EF4-FFF2-40B4-BE49-F238E27FC236}">
                <a16:creationId xmlns:a16="http://schemas.microsoft.com/office/drawing/2014/main" id="{F74A7A09-4403-4698-BCEF-9302937401AA}"/>
              </a:ext>
            </a:extLst>
          </p:cNvPr>
          <p:cNvSpPr/>
          <p:nvPr/>
        </p:nvSpPr>
        <p:spPr>
          <a:xfrm>
            <a:off x="1577" y="1577"/>
            <a:ext cx="2729023" cy="2959395"/>
          </a:xfrm>
          <a:prstGeom prst="flowChartOffpage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>
                <a:solidFill>
                  <a:srgbClr val="FFFFFF"/>
                </a:solidFill>
                <a:latin typeface="Century Gothic"/>
              </a:rPr>
              <a:t>Directing </a:t>
            </a:r>
            <a:endParaRPr lang="en-US" sz="3600">
              <a:solidFill>
                <a:srgbClr val="FFFFFF"/>
              </a:solidFill>
              <a:latin typeface="Century Gothic"/>
              <a:cs typeface="Arial"/>
            </a:endParaRPr>
          </a:p>
          <a:p>
            <a:pPr algn="ctr"/>
            <a:r>
              <a:rPr lang="en-US" sz="3600" b="1">
                <a:solidFill>
                  <a:srgbClr val="FFFFFF"/>
                </a:solidFill>
                <a:latin typeface="Century Gothic"/>
              </a:rPr>
              <a:t>Your </a:t>
            </a:r>
            <a:endParaRPr lang="en-US" sz="3600">
              <a:solidFill>
                <a:srgbClr val="FFFFFF"/>
              </a:solidFill>
              <a:latin typeface="Century Gothic"/>
              <a:cs typeface="Arial"/>
            </a:endParaRPr>
          </a:p>
          <a:p>
            <a:pPr algn="ctr"/>
            <a:r>
              <a:rPr lang="en-US" sz="3600" b="1">
                <a:solidFill>
                  <a:srgbClr val="FFFFFF"/>
                </a:solidFill>
                <a:latin typeface="Century Gothic"/>
              </a:rPr>
              <a:t>Questions</a:t>
            </a:r>
            <a:endParaRPr lang="en-US" sz="3600"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5A9827-89FD-468D-BF8A-7EC962DCBB89}"/>
              </a:ext>
            </a:extLst>
          </p:cNvPr>
          <p:cNvSpPr txBox="1"/>
          <p:nvPr/>
        </p:nvSpPr>
        <p:spPr>
          <a:xfrm>
            <a:off x="3021441" y="423903"/>
            <a:ext cx="462161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latin typeface="Century Gothic"/>
              </a:rPr>
              <a:t>If you need to know about...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ABCE83-B3E0-4D9E-9597-A7B7656FDFD9}"/>
              </a:ext>
            </a:extLst>
          </p:cNvPr>
          <p:cNvSpPr txBox="1"/>
          <p:nvPr/>
        </p:nvSpPr>
        <p:spPr>
          <a:xfrm>
            <a:off x="7809042" y="1095000"/>
            <a:ext cx="2856088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 dirty="0">
                <a:latin typeface="Century Gothic"/>
              </a:rPr>
              <a:t>Everything Else</a:t>
            </a:r>
          </a:p>
        </p:txBody>
      </p:sp>
      <p:pic>
        <p:nvPicPr>
          <p:cNvPr id="17" name="Picture 17" descr="A person wearing a suit and tie&#10;&#10;Description generated with very high confidence">
            <a:extLst>
              <a:ext uri="{FF2B5EF4-FFF2-40B4-BE49-F238E27FC236}">
                <a16:creationId xmlns:a16="http://schemas.microsoft.com/office/drawing/2014/main" id="{0243EDFA-E160-4629-A75B-7CC76CD4D5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218" t="7987" r="17590" b="13418"/>
          <a:stretch/>
        </p:blipFill>
        <p:spPr>
          <a:xfrm>
            <a:off x="4209556" y="3016056"/>
            <a:ext cx="1849274" cy="2360044"/>
          </a:xfrm>
          <a:prstGeom prst="rect">
            <a:avLst/>
          </a:prstGeom>
        </p:spPr>
      </p:pic>
      <p:pic>
        <p:nvPicPr>
          <p:cNvPr id="19" name="Picture 19" descr="A person smiling for the camera&#10;&#10;Description generated with very high confidence">
            <a:extLst>
              <a:ext uri="{FF2B5EF4-FFF2-40B4-BE49-F238E27FC236}">
                <a16:creationId xmlns:a16="http://schemas.microsoft.com/office/drawing/2014/main" id="{10CFE827-4B7D-43B7-AA3E-2276CC2D8B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2444" y="3015192"/>
            <a:ext cx="1924049" cy="2351616"/>
          </a:xfrm>
          <a:prstGeom prst="rect">
            <a:avLst/>
          </a:prstGeom>
        </p:spPr>
      </p:pic>
      <p:sp>
        <p:nvSpPr>
          <p:cNvPr id="23" name="TextBox 1">
            <a:extLst>
              <a:ext uri="{FF2B5EF4-FFF2-40B4-BE49-F238E27FC236}">
                <a16:creationId xmlns:a16="http://schemas.microsoft.com/office/drawing/2014/main" id="{F395504F-AC04-45BE-A501-E75DEEEDD101}"/>
              </a:ext>
            </a:extLst>
          </p:cNvPr>
          <p:cNvSpPr txBox="1"/>
          <p:nvPr/>
        </p:nvSpPr>
        <p:spPr>
          <a:xfrm>
            <a:off x="7982444" y="5468102"/>
            <a:ext cx="1254642" cy="43088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200">
                <a:latin typeface="Century Gothic"/>
              </a:rPr>
              <a:t>Emily</a:t>
            </a:r>
          </a:p>
        </p:txBody>
      </p:sp>
      <p:sp>
        <p:nvSpPr>
          <p:cNvPr id="18" name="TextBox 1">
            <a:extLst>
              <a:ext uri="{FF2B5EF4-FFF2-40B4-BE49-F238E27FC236}">
                <a16:creationId xmlns:a16="http://schemas.microsoft.com/office/drawing/2014/main" id="{83EF06C2-A61F-405A-A2E8-3B4E324A0879}"/>
              </a:ext>
            </a:extLst>
          </p:cNvPr>
          <p:cNvSpPr txBox="1"/>
          <p:nvPr/>
        </p:nvSpPr>
        <p:spPr>
          <a:xfrm>
            <a:off x="4072659" y="1095000"/>
            <a:ext cx="3225481" cy="1107996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>
                <a:latin typeface="Century Gothic"/>
              </a:rPr>
              <a:t>Mail and Front Desk, Printer Issues, Building Maintenance</a:t>
            </a:r>
          </a:p>
        </p:txBody>
      </p:sp>
      <p:sp>
        <p:nvSpPr>
          <p:cNvPr id="20" name="TextBox 1">
            <a:extLst>
              <a:ext uri="{FF2B5EF4-FFF2-40B4-BE49-F238E27FC236}">
                <a16:creationId xmlns:a16="http://schemas.microsoft.com/office/drawing/2014/main" id="{1B21ABA0-4818-468D-A658-0FABEEF703A1}"/>
              </a:ext>
            </a:extLst>
          </p:cNvPr>
          <p:cNvSpPr txBox="1"/>
          <p:nvPr/>
        </p:nvSpPr>
        <p:spPr>
          <a:xfrm>
            <a:off x="4209556" y="5468102"/>
            <a:ext cx="2743200" cy="43088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200">
                <a:latin typeface="Century Gothic"/>
              </a:rPr>
              <a:t>Sam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90D39A-854F-4D87-AD0A-E99E02E0CC22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32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ED2D21-89FB-4B03-A3FD-82ABB3C3D631}"/>
              </a:ext>
            </a:extLst>
          </p:cNvPr>
          <p:cNvSpPr txBox="1"/>
          <p:nvPr/>
        </p:nvSpPr>
        <p:spPr>
          <a:xfrm>
            <a:off x="3022847" y="2502547"/>
            <a:ext cx="274320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400" b="1">
                <a:latin typeface="Century Gothic"/>
              </a:rPr>
              <a:t>Ask...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2871795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Off-page Connector 1">
            <a:extLst>
              <a:ext uri="{FF2B5EF4-FFF2-40B4-BE49-F238E27FC236}">
                <a16:creationId xmlns:a16="http://schemas.microsoft.com/office/drawing/2014/main" id="{F74A7A09-4403-4698-BCEF-9302937401AA}"/>
              </a:ext>
            </a:extLst>
          </p:cNvPr>
          <p:cNvSpPr/>
          <p:nvPr/>
        </p:nvSpPr>
        <p:spPr>
          <a:xfrm>
            <a:off x="1577" y="1577"/>
            <a:ext cx="2729023" cy="2959395"/>
          </a:xfrm>
          <a:prstGeom prst="flowChartOffpage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>
                <a:solidFill>
                  <a:srgbClr val="FFFFFF"/>
                </a:solidFill>
                <a:latin typeface="Century Gothic"/>
              </a:rPr>
              <a:t>Other Friendly Faces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5A9827-89FD-468D-BF8A-7EC962DCBB89}"/>
              </a:ext>
            </a:extLst>
          </p:cNvPr>
          <p:cNvSpPr txBox="1"/>
          <p:nvPr/>
        </p:nvSpPr>
        <p:spPr>
          <a:xfrm>
            <a:off x="3021440" y="423903"/>
            <a:ext cx="868646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>
                <a:latin typeface="Century Gothic"/>
              </a:rPr>
              <a:t>Some of the Initiative Staff You Will See Around the Office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ABCE83-B3E0-4D9E-9597-A7B7656FDFD9}"/>
              </a:ext>
            </a:extLst>
          </p:cNvPr>
          <p:cNvSpPr txBox="1"/>
          <p:nvPr/>
        </p:nvSpPr>
        <p:spPr>
          <a:xfrm>
            <a:off x="8415871" y="1270729"/>
            <a:ext cx="2856088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sz="2200">
              <a:latin typeface="Century Gothic"/>
            </a:endParaRPr>
          </a:p>
        </p:txBody>
      </p:sp>
      <p:pic>
        <p:nvPicPr>
          <p:cNvPr id="15" name="Picture 15" descr="A person smiling for the camera&#10;&#10;Description generated with very high confidence">
            <a:extLst>
              <a:ext uri="{FF2B5EF4-FFF2-40B4-BE49-F238E27FC236}">
                <a16:creationId xmlns:a16="http://schemas.microsoft.com/office/drawing/2014/main" id="{F2BB770B-232E-46E8-A27F-172A5DB57A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9431" y="3717801"/>
            <a:ext cx="1600693" cy="2180166"/>
          </a:xfrm>
          <a:prstGeom prst="rect">
            <a:avLst/>
          </a:prstGeom>
        </p:spPr>
      </p:pic>
      <p:pic>
        <p:nvPicPr>
          <p:cNvPr id="17" name="Picture 17" descr="A person in a suit standing in front of a book shelf&#10;&#10;Description generated with very high confidence">
            <a:extLst>
              <a:ext uri="{FF2B5EF4-FFF2-40B4-BE49-F238E27FC236}">
                <a16:creationId xmlns:a16="http://schemas.microsoft.com/office/drawing/2014/main" id="{0243EDFA-E160-4629-A75B-7CC76CD4D5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6585" y="3714851"/>
            <a:ext cx="1563715" cy="2180049"/>
          </a:xfrm>
          <a:prstGeom prst="rect">
            <a:avLst/>
          </a:prstGeom>
        </p:spPr>
      </p:pic>
      <p:pic>
        <p:nvPicPr>
          <p:cNvPr id="19" name="Picture 19" descr="A person smiling for the camera&#10;&#10;Description generated with very high confidence">
            <a:extLst>
              <a:ext uri="{FF2B5EF4-FFF2-40B4-BE49-F238E27FC236}">
                <a16:creationId xmlns:a16="http://schemas.microsoft.com/office/drawing/2014/main" id="{10CFE827-4B7D-43B7-AA3E-2276CC2D8BD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640" t="-565" r="11842" b="564"/>
          <a:stretch/>
        </p:blipFill>
        <p:spPr>
          <a:xfrm>
            <a:off x="8460309" y="3714483"/>
            <a:ext cx="1683465" cy="2181227"/>
          </a:xfrm>
          <a:prstGeom prst="rect">
            <a:avLst/>
          </a:prstGeom>
        </p:spPr>
      </p:pic>
      <p:sp>
        <p:nvSpPr>
          <p:cNvPr id="21" name="TextBox 1">
            <a:extLst>
              <a:ext uri="{FF2B5EF4-FFF2-40B4-BE49-F238E27FC236}">
                <a16:creationId xmlns:a16="http://schemas.microsoft.com/office/drawing/2014/main" id="{5EE46D62-A228-440D-86DA-A4FAECD10E15}"/>
              </a:ext>
            </a:extLst>
          </p:cNvPr>
          <p:cNvSpPr txBox="1"/>
          <p:nvPr/>
        </p:nvSpPr>
        <p:spPr>
          <a:xfrm>
            <a:off x="3023190" y="5950271"/>
            <a:ext cx="2743200" cy="43088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200">
                <a:latin typeface="Century Gothic"/>
              </a:rPr>
              <a:t>Katie</a:t>
            </a:r>
          </a:p>
        </p:txBody>
      </p:sp>
      <p:sp>
        <p:nvSpPr>
          <p:cNvPr id="23" name="TextBox 1">
            <a:extLst>
              <a:ext uri="{FF2B5EF4-FFF2-40B4-BE49-F238E27FC236}">
                <a16:creationId xmlns:a16="http://schemas.microsoft.com/office/drawing/2014/main" id="{F395504F-AC04-45BE-A501-E75DEEEDD101}"/>
              </a:ext>
            </a:extLst>
          </p:cNvPr>
          <p:cNvSpPr txBox="1"/>
          <p:nvPr/>
        </p:nvSpPr>
        <p:spPr>
          <a:xfrm>
            <a:off x="8415871" y="5952487"/>
            <a:ext cx="1334996" cy="43088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200">
                <a:latin typeface="Century Gothic"/>
              </a:rPr>
              <a:t>Brian</a:t>
            </a:r>
          </a:p>
        </p:txBody>
      </p:sp>
      <p:sp>
        <p:nvSpPr>
          <p:cNvPr id="16" name="TextBox 1">
            <a:extLst>
              <a:ext uri="{FF2B5EF4-FFF2-40B4-BE49-F238E27FC236}">
                <a16:creationId xmlns:a16="http://schemas.microsoft.com/office/drawing/2014/main" id="{510D190B-55F2-492F-A4AB-C1D575777918}"/>
              </a:ext>
            </a:extLst>
          </p:cNvPr>
          <p:cNvSpPr txBox="1"/>
          <p:nvPr/>
        </p:nvSpPr>
        <p:spPr>
          <a:xfrm>
            <a:off x="3025925" y="1262911"/>
            <a:ext cx="2814082" cy="43088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200">
              <a:latin typeface="Century Gothic"/>
            </a:endParaRPr>
          </a:p>
        </p:txBody>
      </p:sp>
      <p:sp>
        <p:nvSpPr>
          <p:cNvPr id="18" name="TextBox 1">
            <a:extLst>
              <a:ext uri="{FF2B5EF4-FFF2-40B4-BE49-F238E27FC236}">
                <a16:creationId xmlns:a16="http://schemas.microsoft.com/office/drawing/2014/main" id="{83EF06C2-A61F-405A-A2E8-3B4E324A0879}"/>
              </a:ext>
            </a:extLst>
          </p:cNvPr>
          <p:cNvSpPr txBox="1"/>
          <p:nvPr/>
        </p:nvSpPr>
        <p:spPr>
          <a:xfrm>
            <a:off x="5715910" y="1263691"/>
            <a:ext cx="2743200" cy="43088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200">
              <a:latin typeface="Century Gothic"/>
            </a:endParaRPr>
          </a:p>
        </p:txBody>
      </p:sp>
      <p:sp>
        <p:nvSpPr>
          <p:cNvPr id="20" name="TextBox 1">
            <a:extLst>
              <a:ext uri="{FF2B5EF4-FFF2-40B4-BE49-F238E27FC236}">
                <a16:creationId xmlns:a16="http://schemas.microsoft.com/office/drawing/2014/main" id="{1B21ABA0-4818-468D-A658-0FABEEF703A1}"/>
              </a:ext>
            </a:extLst>
          </p:cNvPr>
          <p:cNvSpPr txBox="1"/>
          <p:nvPr/>
        </p:nvSpPr>
        <p:spPr>
          <a:xfrm>
            <a:off x="5717253" y="5951380"/>
            <a:ext cx="2743200" cy="43088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200">
                <a:latin typeface="Century Gothic"/>
              </a:rPr>
              <a:t>Jake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90D39A-854F-4D87-AD0A-E99E02E0CC22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33</a:t>
            </a:fld>
            <a:endParaRPr lang="en-GB"/>
          </a:p>
        </p:txBody>
      </p:sp>
      <p:pic>
        <p:nvPicPr>
          <p:cNvPr id="22" name="Picture 19" descr="A person smiling for the camera&#10;&#10;Description generated with very high confidence">
            <a:extLst>
              <a:ext uri="{FF2B5EF4-FFF2-40B4-BE49-F238E27FC236}">
                <a16:creationId xmlns:a16="http://schemas.microsoft.com/office/drawing/2014/main" id="{92CF3E9E-AB44-4897-ABF1-F5ECDC68DA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0601" y="1097677"/>
            <a:ext cx="1543049" cy="1871132"/>
          </a:xfrm>
          <a:prstGeom prst="rect">
            <a:avLst/>
          </a:prstGeom>
        </p:spPr>
      </p:pic>
      <p:pic>
        <p:nvPicPr>
          <p:cNvPr id="24" name="Picture 19" descr="A person posing for the camera&#10;&#10;Description generated with very high confidence">
            <a:extLst>
              <a:ext uri="{FF2B5EF4-FFF2-40B4-BE49-F238E27FC236}">
                <a16:creationId xmlns:a16="http://schemas.microsoft.com/office/drawing/2014/main" id="{2CB06F9A-30CC-4AA0-8474-77D6527C88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7058" y="1163923"/>
            <a:ext cx="1485899" cy="17970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53895E5-C36F-40CF-ABE2-95884D768D3D}"/>
              </a:ext>
            </a:extLst>
          </p:cNvPr>
          <p:cNvSpPr txBox="1"/>
          <p:nvPr/>
        </p:nvSpPr>
        <p:spPr>
          <a:xfrm>
            <a:off x="4730124" y="3045267"/>
            <a:ext cx="1647825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000" err="1">
                <a:latin typeface="Century Gothic"/>
              </a:rPr>
              <a:t>Chaebong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4AB01F-21D2-4B28-B43B-08D6DE7BDFCB}"/>
              </a:ext>
            </a:extLst>
          </p:cNvPr>
          <p:cNvSpPr txBox="1"/>
          <p:nvPr/>
        </p:nvSpPr>
        <p:spPr>
          <a:xfrm>
            <a:off x="7087510" y="3045267"/>
            <a:ext cx="102870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000">
                <a:latin typeface="Century Gothic"/>
              </a:rPr>
              <a:t>David</a:t>
            </a:r>
          </a:p>
        </p:txBody>
      </p:sp>
    </p:spTree>
    <p:extLst>
      <p:ext uri="{BB962C8B-B14F-4D97-AF65-F5344CB8AC3E}">
        <p14:creationId xmlns:p14="http://schemas.microsoft.com/office/powerpoint/2010/main" val="9301019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5D8FFD-1D7C-41B0-A47D-8A0E1EAABD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81" r="1" b="1"/>
          <a:stretch/>
        </p:blipFill>
        <p:spPr>
          <a:xfrm>
            <a:off x="-1" y="10"/>
            <a:ext cx="12192001" cy="4666928"/>
          </a:xfrm>
          <a:prstGeom prst="rect">
            <a:avLst/>
          </a:prstGeom>
        </p:spPr>
      </p:pic>
      <p:pic>
        <p:nvPicPr>
          <p:cNvPr id="24" name="Picture 26">
            <a:extLst>
              <a:ext uri="{FF2B5EF4-FFF2-40B4-BE49-F238E27FC236}">
                <a16:creationId xmlns:a16="http://schemas.microsoft.com/office/drawing/2014/main" id="{DEF28D5B-2926-4FE4-BF22-EA37C737E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Oval 28">
            <a:extLst>
              <a:ext uri="{FF2B5EF4-FFF2-40B4-BE49-F238E27FC236}">
                <a16:creationId xmlns:a16="http://schemas.microsoft.com/office/drawing/2014/main" id="{02E941BD-027E-419D-A57B-79D61423B6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11111" y="4606470"/>
            <a:ext cx="767645" cy="57513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446BE206-C4BE-4BB3-9114-F18129E1A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484" y="5090844"/>
            <a:ext cx="10592174" cy="100065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400">
                <a:solidFill>
                  <a:srgbClr val="000000"/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414618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4323A-4440-4925-884C-BF32AF9696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3136" y="5091762"/>
            <a:ext cx="7834193" cy="126458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6000">
                <a:solidFill>
                  <a:schemeClr val="tx1"/>
                </a:solidFill>
              </a:rPr>
              <a:t>THANK YOU</a:t>
            </a:r>
          </a:p>
        </p:txBody>
      </p:sp>
      <p:pic>
        <p:nvPicPr>
          <p:cNvPr id="19" name="Picture Placeholder 18" descr="A group of people holding wine glasses&#10;&#10;Description generated with very high confidence">
            <a:extLst>
              <a:ext uri="{FF2B5EF4-FFF2-40B4-BE49-F238E27FC236}">
                <a16:creationId xmlns:a16="http://schemas.microsoft.com/office/drawing/2014/main" id="{92BB8B2D-E401-2647-9892-95951D9CF0B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t="5706" b="38115"/>
          <a:stretch/>
        </p:blipFill>
        <p:spPr>
          <a:xfrm>
            <a:off x="-3983" y="10"/>
            <a:ext cx="12192000" cy="4571990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126E481-B945-4179-BD79-05E96E9B2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28868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446BE206-C4BE-4BB3-9114-F18129E1A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105" y="3971957"/>
            <a:ext cx="6878826" cy="2419878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/>
              <a:t>Library Orientation</a:t>
            </a:r>
            <a:br>
              <a:rPr lang="en-GB"/>
            </a:br>
            <a:r>
              <a:rPr lang="en-GB" sz="2800">
                <a:solidFill>
                  <a:schemeClr val="tx1"/>
                </a:solidFill>
              </a:rPr>
              <a:t>https://library.harvard.edu/services-tools</a:t>
            </a:r>
            <a:br>
              <a:rPr lang="en-GB">
                <a:solidFill>
                  <a:schemeClr val="tx1"/>
                </a:solidFill>
              </a:rPr>
            </a:br>
            <a:r>
              <a:rPr lang="en-GB" sz="2800"/>
              <a:t>Meet in Widener room 240 at 3:15 pm or walk over with Emily</a:t>
            </a:r>
            <a:endParaRPr lang="en-GB"/>
          </a:p>
        </p:txBody>
      </p: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FDC60EB8-8563-A04B-B4E8-DE80832D319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tretch>
            <a:fillRect/>
          </a:stretch>
        </p:blipFill>
        <p:spPr>
          <a:xfrm>
            <a:off x="6383567" y="289249"/>
            <a:ext cx="5512802" cy="5234473"/>
          </a:xfrm>
        </p:spPr>
      </p:pic>
    </p:spTree>
    <p:extLst>
      <p:ext uri="{BB962C8B-B14F-4D97-AF65-F5344CB8AC3E}">
        <p14:creationId xmlns:p14="http://schemas.microsoft.com/office/powerpoint/2010/main" val="3818938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5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itle 21">
            <a:extLst>
              <a:ext uri="{FF2B5EF4-FFF2-40B4-BE49-F238E27FC236}">
                <a16:creationId xmlns:a16="http://schemas.microsoft.com/office/drawing/2014/main" id="{F635AA92-1D29-4831-89E4-1B49C265F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3467"/>
            <a:ext cx="3363974" cy="1597315"/>
          </a:xfrm>
          <a:noFill/>
          <a:ln w="19050">
            <a:solidFill>
              <a:schemeClr val="bg1"/>
            </a:solidFill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algn="ctr"/>
            <a:r>
              <a:rPr lang="en-US" sz="2800" kern="1200" spc="-150">
                <a:solidFill>
                  <a:schemeClr val="bg1"/>
                </a:solidFill>
                <a:latin typeface="+mj-lt"/>
                <a:ea typeface="+mj-ea"/>
                <a:cs typeface="+mj-cs"/>
              </a:rPr>
              <a:t>Brief Introductions</a:t>
            </a:r>
            <a:endParaRPr lang="en-US" sz="28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15AFB5E9-384C-4F94-802F-F7BDC044F1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3468" y="2638044"/>
            <a:ext cx="3363974" cy="341562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1" spc="300">
                <a:solidFill>
                  <a:schemeClr val="bg1"/>
                </a:solidFill>
              </a:rPr>
              <a:t>Tell us who you are, in real life and as a notorious criminal!</a:t>
            </a:r>
            <a:endParaRPr lang="en-US" sz="2000">
              <a:solidFill>
                <a:schemeClr val="bg1"/>
              </a:solidFill>
              <a:cs typeface="Arial"/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>
              <a:solidFill>
                <a:schemeClr val="bg1"/>
              </a:solidFill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>
              <a:solidFill>
                <a:schemeClr val="bg1"/>
              </a:solidFill>
            </a:endParaRPr>
          </a:p>
        </p:txBody>
      </p:sp>
      <p:pic>
        <p:nvPicPr>
          <p:cNvPr id="6" name="Picture 5" descr="A screenshot of a cell phone screen with text&#10;&#10;Description generated with very high confidence">
            <a:extLst>
              <a:ext uri="{FF2B5EF4-FFF2-40B4-BE49-F238E27FC236}">
                <a16:creationId xmlns:a16="http://schemas.microsoft.com/office/drawing/2014/main" id="{12F98C0C-51BF-4E0C-B9E5-9402DC502E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816"/>
          <a:stretch/>
        </p:blipFill>
        <p:spPr>
          <a:xfrm>
            <a:off x="6455349" y="3763"/>
            <a:ext cx="4020264" cy="685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891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38D99EB-3FA4-4852-8354-679E86E18F39}"/>
              </a:ext>
            </a:extLst>
          </p:cNvPr>
          <p:cNvSpPr txBox="1"/>
          <p:nvPr/>
        </p:nvSpPr>
        <p:spPr>
          <a:xfrm>
            <a:off x="6314254" y="1412993"/>
            <a:ext cx="5273790" cy="17851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300" b="1">
                <a:latin typeface="Century Gothic"/>
                <a:cs typeface="Segoe UI"/>
              </a:rPr>
              <a:t>Eric Beerbohm</a:t>
            </a:r>
            <a:endParaRPr lang="en-US" sz="2300">
              <a:latin typeface="Century Gothic"/>
              <a:ea typeface="+mn-lt"/>
              <a:cs typeface="+mn-lt"/>
            </a:endParaRPr>
          </a:p>
          <a:p>
            <a:r>
              <a:rPr lang="en-GB" sz="2200">
                <a:latin typeface="Century Gothic"/>
                <a:cs typeface="Segoe UI"/>
              </a:rPr>
              <a:t>Co-Director, Fellows-in-Residence Faculty Seminar</a:t>
            </a:r>
          </a:p>
          <a:p>
            <a:r>
              <a:rPr lang="en-US" sz="2200">
                <a:latin typeface="Century Gothic"/>
                <a:cs typeface="Segoe UI"/>
              </a:rPr>
              <a:t>&amp;</a:t>
            </a:r>
            <a:endParaRPr lang="en-US" sz="2200">
              <a:latin typeface="Century Gothic"/>
              <a:ea typeface="+mn-lt"/>
              <a:cs typeface="+mn-lt"/>
            </a:endParaRPr>
          </a:p>
          <a:p>
            <a:r>
              <a:rPr lang="en-GB" sz="2200">
                <a:latin typeface="Century Gothic"/>
                <a:cs typeface="Segoe UI"/>
              </a:rPr>
              <a:t>Professor of Government</a:t>
            </a:r>
            <a:endParaRPr lang="en-GB" sz="2200">
              <a:latin typeface="Century Gothic"/>
            </a:endParaRPr>
          </a:p>
        </p:txBody>
      </p:sp>
      <p:pic>
        <p:nvPicPr>
          <p:cNvPr id="5" name="Picture 5" descr="A person posing for the camera&#10;&#10;Description generated with very high confidence">
            <a:extLst>
              <a:ext uri="{FF2B5EF4-FFF2-40B4-BE49-F238E27FC236}">
                <a16:creationId xmlns:a16="http://schemas.microsoft.com/office/drawing/2014/main" id="{20567A2C-8268-427A-95EB-4B7041688C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1417" y="3340805"/>
            <a:ext cx="2476499" cy="3026833"/>
          </a:xfrm>
          <a:prstGeom prst="rect">
            <a:avLst/>
          </a:prstGeom>
        </p:spPr>
      </p:pic>
      <p:pic>
        <p:nvPicPr>
          <p:cNvPr id="9" name="Picture 9" descr="A person wearing a suit and tie in front of a book shelf&#10;&#10;Description generated with very high confidence">
            <a:extLst>
              <a:ext uri="{FF2B5EF4-FFF2-40B4-BE49-F238E27FC236}">
                <a16:creationId xmlns:a16="http://schemas.microsoft.com/office/drawing/2014/main" id="{480F2355-68AC-4BA3-BDAD-B4D2B9A1BE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0862" y="3340806"/>
            <a:ext cx="2476499" cy="30268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738223C-413A-490E-8039-222817D7D834}"/>
              </a:ext>
            </a:extLst>
          </p:cNvPr>
          <p:cNvSpPr txBox="1"/>
          <p:nvPr/>
        </p:nvSpPr>
        <p:spPr>
          <a:xfrm>
            <a:off x="349956" y="302918"/>
            <a:ext cx="9064976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4800" b="1">
                <a:solidFill>
                  <a:srgbClr val="FF0000"/>
                </a:solidFill>
                <a:latin typeface="Century Gothic"/>
                <a:ea typeface="+mn-lt"/>
                <a:cs typeface="+mn-lt"/>
              </a:rPr>
              <a:t>EJSCE Faculty Directors</a:t>
            </a:r>
            <a:endParaRPr lang="en-US" sz="4800">
              <a:solidFill>
                <a:srgbClr val="FF0000"/>
              </a:solidFill>
              <a:latin typeface="Century Gothic"/>
              <a:ea typeface="+mn-lt"/>
              <a:cs typeface="+mn-lt"/>
            </a:endParaRPr>
          </a:p>
          <a:p>
            <a:pPr algn="l"/>
            <a:endParaRPr lang="en-US">
              <a:cs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AEE76C-EAB1-4F56-A63A-1C2E176A79BC}"/>
              </a:ext>
            </a:extLst>
          </p:cNvPr>
          <p:cNvSpPr txBox="1"/>
          <p:nvPr/>
        </p:nvSpPr>
        <p:spPr>
          <a:xfrm>
            <a:off x="970845" y="1441215"/>
            <a:ext cx="4718753" cy="17851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300" b="1">
                <a:latin typeface="Century Gothic"/>
              </a:rPr>
              <a:t>Danielle Allen</a:t>
            </a:r>
          </a:p>
          <a:p>
            <a:r>
              <a:rPr lang="en-US" sz="2200">
                <a:latin typeface="Century Gothic"/>
                <a:cs typeface="Arial"/>
              </a:rPr>
              <a:t>Director, EJ Safra Center</a:t>
            </a:r>
          </a:p>
          <a:p>
            <a:r>
              <a:rPr lang="en-US" sz="2200">
                <a:latin typeface="Century Gothic"/>
                <a:cs typeface="Arial"/>
              </a:rPr>
              <a:t>&amp; </a:t>
            </a:r>
          </a:p>
          <a:p>
            <a:r>
              <a:rPr lang="en-US" sz="2200">
                <a:latin typeface="Century Gothic"/>
                <a:cs typeface="Arial"/>
              </a:rPr>
              <a:t>James Bryant Conant University Professor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7F6895B-E600-4E50-A5AF-58B0934BCA8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3832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A5FFD0-7430-4205-AA97-9270C337A477}"/>
              </a:ext>
            </a:extLst>
          </p:cNvPr>
          <p:cNvSpPr txBox="1"/>
          <p:nvPr/>
        </p:nvSpPr>
        <p:spPr>
          <a:xfrm>
            <a:off x="4489215" y="801511"/>
            <a:ext cx="3382903" cy="17851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300" b="1" err="1">
                <a:latin typeface="Century Gothic"/>
                <a:cs typeface="Segoe UI"/>
              </a:rPr>
              <a:t>Meira</a:t>
            </a:r>
            <a:r>
              <a:rPr lang="en-GB" sz="2300" b="1">
                <a:latin typeface="Century Gothic"/>
                <a:cs typeface="Segoe UI"/>
              </a:rPr>
              <a:t> Levinson</a:t>
            </a:r>
            <a:r>
              <a:rPr lang="en-US" sz="2300">
                <a:latin typeface="Century Gothic"/>
                <a:cs typeface="Segoe UI"/>
              </a:rPr>
              <a:t>​</a:t>
            </a:r>
          </a:p>
          <a:p>
            <a:r>
              <a:rPr lang="en-GB" sz="2200">
                <a:latin typeface="Century Gothic"/>
                <a:cs typeface="Segoe UI"/>
              </a:rPr>
              <a:t>Co-Director, Graduate Fellows Program​,</a:t>
            </a:r>
            <a:endParaRPr lang="en-GB" sz="2200">
              <a:latin typeface="Century Gothic"/>
              <a:cs typeface="Arial"/>
            </a:endParaRPr>
          </a:p>
          <a:p>
            <a:r>
              <a:rPr lang="en-GB" sz="2200">
                <a:latin typeface="Century Gothic"/>
                <a:cs typeface="Segoe UI"/>
              </a:rPr>
              <a:t>HGSE Professor, &amp;</a:t>
            </a:r>
            <a:endParaRPr lang="en-GB" sz="2200">
              <a:latin typeface="Century Gothic"/>
              <a:cs typeface="Arial"/>
            </a:endParaRPr>
          </a:p>
          <a:p>
            <a:r>
              <a:rPr lang="en-GB" sz="2200">
                <a:latin typeface="Century Gothic"/>
                <a:cs typeface="Segoe UI"/>
              </a:rPr>
              <a:t>2019-20 EJSCE Fellow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8D99EB-3FA4-4852-8354-679E86E18F39}"/>
              </a:ext>
            </a:extLst>
          </p:cNvPr>
          <p:cNvSpPr txBox="1"/>
          <p:nvPr/>
        </p:nvSpPr>
        <p:spPr>
          <a:xfrm>
            <a:off x="8223956" y="801511"/>
            <a:ext cx="3270014" cy="17851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300" b="1">
                <a:latin typeface="Century Gothic"/>
                <a:cs typeface="Segoe UI"/>
              </a:rPr>
              <a:t>Mathias Risse</a:t>
            </a:r>
            <a:r>
              <a:rPr lang="en-US" sz="2300">
                <a:latin typeface="Century Gothic"/>
                <a:cs typeface="Segoe UI"/>
              </a:rPr>
              <a:t>​</a:t>
            </a:r>
          </a:p>
          <a:p>
            <a:r>
              <a:rPr lang="en-GB" sz="2200">
                <a:latin typeface="Century Gothic"/>
                <a:cs typeface="Segoe UI"/>
              </a:rPr>
              <a:t>Co-Director, Graduate Fellows Program, </a:t>
            </a:r>
            <a:r>
              <a:rPr lang="en-GB" sz="2200" err="1">
                <a:latin typeface="Century Gothic"/>
                <a:cs typeface="Segoe UI"/>
              </a:rPr>
              <a:t>Carr</a:t>
            </a:r>
            <a:r>
              <a:rPr lang="en-GB" sz="2200">
                <a:latin typeface="Century Gothic"/>
                <a:cs typeface="Segoe UI"/>
              </a:rPr>
              <a:t> Center Director, &amp;</a:t>
            </a:r>
          </a:p>
          <a:p>
            <a:r>
              <a:rPr lang="en-GB" sz="2200">
                <a:latin typeface="Century Gothic"/>
                <a:cs typeface="Segoe UI"/>
              </a:rPr>
              <a:t>HKS Professor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B730D5-0E8A-4E75-8E23-835CF8E76B0A}"/>
              </a:ext>
            </a:extLst>
          </p:cNvPr>
          <p:cNvSpPr txBox="1"/>
          <p:nvPr/>
        </p:nvSpPr>
        <p:spPr>
          <a:xfrm>
            <a:off x="745067" y="801511"/>
            <a:ext cx="3194755" cy="17851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300" b="1">
                <a:latin typeface="Century Gothic"/>
                <a:cs typeface="Segoe UI"/>
              </a:rPr>
              <a:t>Arthur </a:t>
            </a:r>
            <a:r>
              <a:rPr lang="en-GB" sz="2300" b="1" err="1">
                <a:latin typeface="Century Gothic"/>
                <a:cs typeface="Segoe UI"/>
              </a:rPr>
              <a:t>Applbaum</a:t>
            </a:r>
            <a:r>
              <a:rPr lang="en-GB" sz="2300">
                <a:latin typeface="Century Gothic"/>
                <a:cs typeface="Segoe UI"/>
              </a:rPr>
              <a:t>​</a:t>
            </a:r>
          </a:p>
          <a:p>
            <a:r>
              <a:rPr lang="en-GB" sz="2200">
                <a:latin typeface="Century Gothic"/>
                <a:cs typeface="Segoe UI"/>
              </a:rPr>
              <a:t>Director, Undergrad Fellowship Program</a:t>
            </a:r>
            <a:r>
              <a:rPr lang="en-US" sz="2200">
                <a:latin typeface="Century Gothic"/>
                <a:cs typeface="Segoe UI"/>
              </a:rPr>
              <a:t>​ </a:t>
            </a:r>
            <a:endParaRPr lang="en-GB" sz="2200">
              <a:latin typeface="Century Gothic"/>
              <a:cs typeface="Arial"/>
            </a:endParaRPr>
          </a:p>
          <a:p>
            <a:r>
              <a:rPr lang="en-US" sz="2200">
                <a:latin typeface="Century Gothic"/>
                <a:cs typeface="Segoe UI"/>
              </a:rPr>
              <a:t>&amp;</a:t>
            </a:r>
            <a:endParaRPr lang="en-US" sz="2200">
              <a:latin typeface="Century Gothic"/>
              <a:cs typeface="Arial"/>
            </a:endParaRPr>
          </a:p>
          <a:p>
            <a:r>
              <a:rPr lang="en-GB" sz="2200">
                <a:latin typeface="Century Gothic"/>
                <a:cs typeface="Segoe UI"/>
              </a:rPr>
              <a:t>HKS Professor</a:t>
            </a:r>
            <a:endParaRPr lang="en-GB" sz="2200">
              <a:latin typeface="Century Gothic"/>
            </a:endParaRPr>
          </a:p>
        </p:txBody>
      </p:sp>
      <p:pic>
        <p:nvPicPr>
          <p:cNvPr id="5" name="Picture 5" descr="A person holding a book shelf&#10;&#10;Description generated with high confidence">
            <a:extLst>
              <a:ext uri="{FF2B5EF4-FFF2-40B4-BE49-F238E27FC236}">
                <a16:creationId xmlns:a16="http://schemas.microsoft.com/office/drawing/2014/main" id="{20567A2C-8268-427A-95EB-4B7041688C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527" y="2937948"/>
            <a:ext cx="2476500" cy="3026833"/>
          </a:xfrm>
          <a:prstGeom prst="rect">
            <a:avLst/>
          </a:prstGeom>
        </p:spPr>
      </p:pic>
      <p:pic>
        <p:nvPicPr>
          <p:cNvPr id="7" name="Picture 7" descr="A person smiling for the camera&#10;&#10;Description generated with very high confidence">
            <a:extLst>
              <a:ext uri="{FF2B5EF4-FFF2-40B4-BE49-F238E27FC236}">
                <a16:creationId xmlns:a16="http://schemas.microsoft.com/office/drawing/2014/main" id="{59DD1B4C-5745-4D1B-A4D8-A298F399A4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8454" y="2937947"/>
            <a:ext cx="2467092" cy="3026833"/>
          </a:xfrm>
          <a:prstGeom prst="rect">
            <a:avLst/>
          </a:prstGeom>
        </p:spPr>
      </p:pic>
      <p:pic>
        <p:nvPicPr>
          <p:cNvPr id="9" name="Picture 9" descr="A person wearing glasses and smiling at the camera&#10;&#10;Description generated with very high confidence">
            <a:extLst>
              <a:ext uri="{FF2B5EF4-FFF2-40B4-BE49-F238E27FC236}">
                <a16:creationId xmlns:a16="http://schemas.microsoft.com/office/drawing/2014/main" id="{480F2355-68AC-4BA3-BDAD-B4D2B9A1BE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4973" y="2937947"/>
            <a:ext cx="2485907" cy="302683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F3CD02-23CB-4EB5-91F3-0BB05C75FDA2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902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38D99EB-3FA4-4852-8354-679E86E18F39}"/>
              </a:ext>
            </a:extLst>
          </p:cNvPr>
          <p:cNvSpPr txBox="1"/>
          <p:nvPr/>
        </p:nvSpPr>
        <p:spPr>
          <a:xfrm>
            <a:off x="6436549" y="1158992"/>
            <a:ext cx="3928532" cy="17851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300" b="1">
                <a:latin typeface="+mj-lt"/>
                <a:cs typeface="Segoe UI"/>
              </a:rPr>
              <a:t>Chris Robichaud</a:t>
            </a:r>
            <a:endParaRPr lang="en-US" sz="2300">
              <a:latin typeface="+mj-lt"/>
            </a:endParaRPr>
          </a:p>
          <a:p>
            <a:r>
              <a:rPr lang="en-GB" sz="2200">
                <a:latin typeface="Century Gothic"/>
                <a:cs typeface="Segoe UI"/>
              </a:rPr>
              <a:t>Director of Pedagogical Innovation</a:t>
            </a:r>
            <a:endParaRPr lang="en-US" sz="2200">
              <a:latin typeface="Century Gothic"/>
              <a:cs typeface="Segoe UI"/>
            </a:endParaRPr>
          </a:p>
          <a:p>
            <a:r>
              <a:rPr lang="en-GB" sz="2200">
                <a:latin typeface="Century Gothic"/>
                <a:cs typeface="Segoe UI"/>
              </a:rPr>
              <a:t>&amp;</a:t>
            </a:r>
          </a:p>
          <a:p>
            <a:r>
              <a:rPr lang="en-GB" sz="2200">
                <a:latin typeface="Century Gothic"/>
                <a:cs typeface="Segoe UI"/>
              </a:rPr>
              <a:t>HKS Senior Lecturer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B730D5-0E8A-4E75-8E23-835CF8E76B0A}"/>
              </a:ext>
            </a:extLst>
          </p:cNvPr>
          <p:cNvSpPr txBox="1"/>
          <p:nvPr/>
        </p:nvSpPr>
        <p:spPr>
          <a:xfrm>
            <a:off x="1676401" y="1158992"/>
            <a:ext cx="4088458" cy="17851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300" b="1">
                <a:latin typeface="Century Gothic"/>
                <a:cs typeface="Segoe UI"/>
              </a:rPr>
              <a:t>Jeff Behrends</a:t>
            </a:r>
            <a:endParaRPr lang="en-GB" sz="2300">
              <a:latin typeface="Century Gothic"/>
              <a:cs typeface="Segoe UI"/>
            </a:endParaRPr>
          </a:p>
          <a:p>
            <a:r>
              <a:rPr lang="en-GB" sz="2200">
                <a:latin typeface="Century Gothic"/>
                <a:cs typeface="Segoe UI"/>
              </a:rPr>
              <a:t>Director of Ethics and Technology Initiatives</a:t>
            </a:r>
            <a:r>
              <a:rPr lang="en-US" sz="2200">
                <a:latin typeface="Century Gothic"/>
                <a:cs typeface="Segoe UI"/>
              </a:rPr>
              <a:t>​ </a:t>
            </a:r>
            <a:endParaRPr lang="en-GB" sz="2200">
              <a:cs typeface="Arial"/>
            </a:endParaRPr>
          </a:p>
          <a:p>
            <a:r>
              <a:rPr lang="en-US" sz="2200">
                <a:latin typeface="Century Gothic"/>
                <a:cs typeface="Segoe UI"/>
              </a:rPr>
              <a:t>&amp;</a:t>
            </a:r>
            <a:endParaRPr lang="en-US" sz="2200">
              <a:latin typeface="Arial"/>
              <a:cs typeface="Arial"/>
            </a:endParaRPr>
          </a:p>
          <a:p>
            <a:r>
              <a:rPr lang="en-GB" sz="2200">
                <a:latin typeface="Century Gothic"/>
                <a:cs typeface="Segoe UI"/>
              </a:rPr>
              <a:t>FAS Lecturer in Philosophy</a:t>
            </a:r>
            <a:endParaRPr lang="en-GB" sz="2200"/>
          </a:p>
        </p:txBody>
      </p:sp>
      <p:pic>
        <p:nvPicPr>
          <p:cNvPr id="5" name="Picture 5" descr="A person wearing glasses and smiling at the camera&#10;&#10;Description generated with very high confidence">
            <a:extLst>
              <a:ext uri="{FF2B5EF4-FFF2-40B4-BE49-F238E27FC236}">
                <a16:creationId xmlns:a16="http://schemas.microsoft.com/office/drawing/2014/main" id="{20567A2C-8268-427A-95EB-4B7041688C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7788" y="3162065"/>
            <a:ext cx="2476499" cy="3026833"/>
          </a:xfrm>
          <a:prstGeom prst="rect">
            <a:avLst/>
          </a:prstGeom>
        </p:spPr>
      </p:pic>
      <p:pic>
        <p:nvPicPr>
          <p:cNvPr id="9" name="Picture 9" descr="A person standing in front of a book shelf&#10;&#10;Description generated with high confidence">
            <a:extLst>
              <a:ext uri="{FF2B5EF4-FFF2-40B4-BE49-F238E27FC236}">
                <a16:creationId xmlns:a16="http://schemas.microsoft.com/office/drawing/2014/main" id="{480F2355-68AC-4BA3-BDAD-B4D2B9A1BE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8640" y="3162065"/>
            <a:ext cx="2476499" cy="302683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3542439-9D34-4CB3-9D19-BCAAF7F7A6A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0826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6E62E09-7004-4A2E-958A-28DD809AB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4776" y="1322996"/>
            <a:ext cx="4645250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>
                <a:solidFill>
                  <a:schemeClr val="tx1"/>
                </a:solidFill>
              </a:rPr>
              <a:t>Overview </a:t>
            </a:r>
            <a:br>
              <a:rPr lang="en-US" sz="6000">
                <a:solidFill>
                  <a:schemeClr val="tx1"/>
                </a:solidFill>
              </a:rPr>
            </a:br>
            <a:r>
              <a:rPr lang="en-US" sz="6000">
                <a:solidFill>
                  <a:schemeClr val="tx1"/>
                </a:solidFill>
              </a:rPr>
              <a:t>of the </a:t>
            </a:r>
            <a:br>
              <a:rPr lang="en-US" sz="6000">
                <a:solidFill>
                  <a:schemeClr val="tx1"/>
                </a:solidFill>
              </a:rPr>
            </a:br>
            <a:r>
              <a:rPr lang="en-US" sz="6000">
                <a:solidFill>
                  <a:schemeClr val="tx1"/>
                </a:solidFill>
              </a:rPr>
              <a:t>Center</a:t>
            </a:r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2" descr="A group of people in a room&#10;&#10;Description generated with very high confidence">
            <a:extLst>
              <a:ext uri="{FF2B5EF4-FFF2-40B4-BE49-F238E27FC236}">
                <a16:creationId xmlns:a16="http://schemas.microsoft.com/office/drawing/2014/main" id="{3CD52CF3-8E03-4004-883E-B9D6E6F0A0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421" r="26944" b="-1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967142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96B69F7F-7BDF-4049-AB94-D24D1055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3504" y="610453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>
                <a:solidFill>
                  <a:schemeClr val="tx1"/>
                </a:solidFill>
                <a:cs typeface="+mj-cs"/>
              </a:rPr>
              <a:t>Mission</a:t>
            </a:r>
          </a:p>
        </p:txBody>
      </p:sp>
      <p:pic>
        <p:nvPicPr>
          <p:cNvPr id="9" name="Picture Placeholder 8" descr="A group of people sitting at a table&#10;&#10;Description generated with very high confidence">
            <a:extLst>
              <a:ext uri="{FF2B5EF4-FFF2-40B4-BE49-F238E27FC236}">
                <a16:creationId xmlns:a16="http://schemas.microsoft.com/office/drawing/2014/main" id="{17FEFAE9-9DFC-42C7-A281-66204149B8D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/>
          <a:srcRect l="23732" r="31149" b="-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62" name="Straight Connector 64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B766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4024D790-0AE9-488A-A1A9-F732CD7A0F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13504" y="2720622"/>
            <a:ext cx="6106712" cy="37854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000">
                <a:latin typeface="Century Gothic"/>
                <a:cs typeface="+mn-cs"/>
              </a:rPr>
              <a:t>The Edmond J. Safra Center for Ethics seeks to </a:t>
            </a:r>
            <a:r>
              <a:rPr lang="en-US" sz="2000" b="1">
                <a:latin typeface="Century Gothic"/>
                <a:cs typeface="+mn-cs"/>
              </a:rPr>
              <a:t>strengthen</a:t>
            </a:r>
            <a:r>
              <a:rPr lang="en-US" sz="2000">
                <a:latin typeface="Century Gothic"/>
                <a:cs typeface="+mn-cs"/>
              </a:rPr>
              <a:t> teaching and research about pressing ethical issues; to </a:t>
            </a:r>
            <a:r>
              <a:rPr lang="en-US" sz="2000" b="1">
                <a:latin typeface="Century Gothic"/>
                <a:cs typeface="+mn-cs"/>
              </a:rPr>
              <a:t>foster</a:t>
            </a:r>
            <a:r>
              <a:rPr lang="en-US" sz="2000">
                <a:latin typeface="Century Gothic"/>
                <a:cs typeface="+mn-cs"/>
              </a:rPr>
              <a:t> sound norms of ethical reasoning and civic discussion; and to </a:t>
            </a:r>
            <a:r>
              <a:rPr lang="en-US" sz="2000" b="1">
                <a:latin typeface="Century Gothic"/>
                <a:cs typeface="+mn-cs"/>
              </a:rPr>
              <a:t>share</a:t>
            </a:r>
            <a:r>
              <a:rPr lang="en-US" sz="2000">
                <a:latin typeface="Century Gothic"/>
                <a:cs typeface="+mn-cs"/>
              </a:rPr>
              <a:t> the work of our community in the public interest. 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000">
                <a:latin typeface="+mj-lt"/>
                <a:hlinkClick r:id="rId3"/>
              </a:rPr>
              <a:t>https://ethics.harvard.edu/</a:t>
            </a:r>
            <a:endParaRPr lang="en-US" sz="2000">
              <a:latin typeface="+mj-lt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E7BEF1-FB32-471B-B9BF-D446B3FEC2E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DCB4E619-4CA9-4A22-920F-20396BF50470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09954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8">
      <a:dk1>
        <a:srgbClr val="000000"/>
      </a:dk1>
      <a:lt1>
        <a:srgbClr val="FFFFFF"/>
      </a:lt1>
      <a:dk2>
        <a:srgbClr val="44546A"/>
      </a:dk2>
      <a:lt2>
        <a:srgbClr val="D9D9D9"/>
      </a:lt2>
      <a:accent1>
        <a:srgbClr val="FFC000"/>
      </a:accent1>
      <a:accent2>
        <a:srgbClr val="C00000"/>
      </a:accent2>
      <a:accent3>
        <a:srgbClr val="8A0000"/>
      </a:accent3>
      <a:accent4>
        <a:srgbClr val="462340"/>
      </a:accent4>
      <a:accent5>
        <a:srgbClr val="4A7260"/>
      </a:accent5>
      <a:accent6>
        <a:srgbClr val="70AD47"/>
      </a:accent6>
      <a:hlink>
        <a:srgbClr val="0070C0"/>
      </a:hlink>
      <a:folHlink>
        <a:srgbClr val="954F72"/>
      </a:folHlink>
    </a:clrScheme>
    <a:fontScheme name="Custom 38">
      <a:majorFont>
        <a:latin typeface="Century Gothic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d_Template_CA - v5" id="{91F2B38C-E08A-46D0-9EA0-C8E2D9504695}" vid="{05019A34-FD6E-4E67-9877-62132367772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ED5B3CC0521645912EA02E28B2137F" ma:contentTypeVersion="12" ma:contentTypeDescription="Create a new document." ma:contentTypeScope="" ma:versionID="d953fd71ac6a9f2791e26223d3779316">
  <xsd:schema xmlns:xsd="http://www.w3.org/2001/XMLSchema" xmlns:xs="http://www.w3.org/2001/XMLSchema" xmlns:p="http://schemas.microsoft.com/office/2006/metadata/properties" xmlns:ns2="09de4a7e-ead8-40c0-bea4-dc1c52509e03" xmlns:ns3="ea469f49-3a12-451f-8215-fd1e7e905905" targetNamespace="http://schemas.microsoft.com/office/2006/metadata/properties" ma:root="true" ma:fieldsID="cd325adbd43af33421880e5684e26ae9" ns2:_="" ns3:_="">
    <xsd:import namespace="09de4a7e-ead8-40c0-bea4-dc1c52509e03"/>
    <xsd:import namespace="ea469f49-3a12-451f-8215-fd1e7e9059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Locatio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de4a7e-ead8-40c0-bea4-dc1c52509e0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17" nillable="true" ma:displayName="MediaService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469f49-3a12-451f-8215-fd1e7e905905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B163F52-96AE-4DAB-9EEA-C8B1B9049CF4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E9B74CF-8498-49B0-96EF-63C056EB0AB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9de4a7e-ead8-40c0-bea4-dc1c52509e03"/>
    <ds:schemaRef ds:uri="ea469f49-3a12-451f-8215-fd1e7e90590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46228D5-9BE7-4F82-AB6E-A758A04F31F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582</Words>
  <Application>Microsoft Office PowerPoint</Application>
  <PresentationFormat>Widescreen</PresentationFormat>
  <Paragraphs>205</Paragraphs>
  <Slides>36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Fellows Orientation</vt:lpstr>
      <vt:lpstr>Welcome! We’re glad you’re here</vt:lpstr>
      <vt:lpstr>Agenda</vt:lpstr>
      <vt:lpstr>Brief Introductions</vt:lpstr>
      <vt:lpstr>PowerPoint Presentation</vt:lpstr>
      <vt:lpstr>PowerPoint Presentation</vt:lpstr>
      <vt:lpstr>PowerPoint Presentation</vt:lpstr>
      <vt:lpstr>Overview  of the  Center</vt:lpstr>
      <vt:lpstr>Mission</vt:lpstr>
      <vt:lpstr>Quick Facts</vt:lpstr>
      <vt:lpstr>Fellowships Offered </vt:lpstr>
      <vt:lpstr>Your Time at  the Center</vt:lpstr>
      <vt:lpstr>PowerPoint Presentation</vt:lpstr>
      <vt:lpstr>Opportunities &amp;  Obligations</vt:lpstr>
      <vt:lpstr>Making the Most of Your Time Here</vt:lpstr>
      <vt:lpstr>PowerPoint Presentation</vt:lpstr>
      <vt:lpstr>PowerPoint Presentation</vt:lpstr>
      <vt:lpstr>PowerPoint Presentation</vt:lpstr>
      <vt:lpstr>More Opportunities</vt:lpstr>
      <vt:lpstr>Center Events</vt:lpstr>
      <vt:lpstr>Upcoming Events ethics.harvard.edu/information-fellows</vt:lpstr>
      <vt:lpstr>Outside the Center</vt:lpstr>
      <vt:lpstr>Office Logistics</vt:lpstr>
      <vt:lpstr>Around the Office</vt:lpstr>
      <vt:lpstr>PowerPoint Presentation</vt:lpstr>
      <vt:lpstr>Research Funds  and Financial Matters</vt:lpstr>
      <vt:lpstr>PowerPoint Presentation</vt:lpstr>
      <vt:lpstr>PowerPoint Presentation</vt:lpstr>
      <vt:lpstr>Directing Your Questions</vt:lpstr>
      <vt:lpstr>PowerPoint Presentation</vt:lpstr>
      <vt:lpstr>PowerPoint Presentation</vt:lpstr>
      <vt:lpstr>PowerPoint Presentation</vt:lpstr>
      <vt:lpstr>PowerPoint Presentation</vt:lpstr>
      <vt:lpstr>Questions?</vt:lpstr>
      <vt:lpstr>THANK YOU</vt:lpstr>
      <vt:lpstr>Library Orientation https://library.harvard.edu/services-tools Meet in Widener room 240 at 3:15 pm or walk over with Emily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Fellows Orientation</dc:title>
  <dc:creator/>
  <cp:revision>2</cp:revision>
  <dcterms:created xsi:type="dcterms:W3CDTF">2019-08-29T14:00:42Z</dcterms:created>
  <dcterms:modified xsi:type="dcterms:W3CDTF">2019-09-09T18:28:19Z</dcterms:modified>
</cp:coreProperties>
</file>